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theme/themeOverride2.xml" ContentType="application/vnd.openxmlformats-officedocument.themeOverr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theme/themeOverride7.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73" r:id="rId2"/>
    <p:sldId id="274" r:id="rId3"/>
    <p:sldId id="279" r:id="rId4"/>
    <p:sldId id="258" r:id="rId5"/>
    <p:sldId id="284" r:id="rId6"/>
    <p:sldId id="285" r:id="rId7"/>
    <p:sldId id="286" r:id="rId8"/>
    <p:sldId id="292" r:id="rId9"/>
    <p:sldId id="291" r:id="rId10"/>
    <p:sldId id="289" r:id="rId11"/>
    <p:sldId id="271" r:id="rId12"/>
  </p:sldIdLst>
  <p:sldSz cx="18288000" cy="10287000"/>
  <p:notesSz cx="6858000" cy="9144000"/>
  <p:embeddedFontLst>
    <p:embeddedFont>
      <p:font typeface="Comic Sans MS" panose="030F0902030302020204" pitchFamily="66" charset="0"/>
      <p:regular r:id="rId14"/>
      <p:bold r:id="rId15"/>
      <p:italic r:id="rId16"/>
      <p:boldItalic r:id="rId17"/>
    </p:embeddedFont>
    <p:embeddedFont>
      <p:font typeface="Indi Kazka" panose="02000000000000000000" pitchFamily="2" charset="0"/>
      <p:regular r:id="rId18"/>
    </p:embeddedFont>
    <p:embeddedFont>
      <p:font typeface="League Gothic" pitchFamily="2" charset="77"/>
      <p:regular r:id="rId19"/>
    </p:embeddedFont>
    <p:embeddedFont>
      <p:font typeface="Tempus Sans ITC" pitchFamily="82"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20" userDrawn="1">
          <p15:clr>
            <a:srgbClr val="A4A3A4"/>
          </p15:clr>
        </p15:guide>
        <p15:guide id="2" pos="65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D2F"/>
    <a:srgbClr val="32393B"/>
    <a:srgbClr val="F4F4F4"/>
    <a:srgbClr val="373F41"/>
    <a:srgbClr val="413544"/>
    <a:srgbClr val="161A1E"/>
    <a:srgbClr val="282932"/>
    <a:srgbClr val="34393C"/>
    <a:srgbClr val="080C0E"/>
    <a:srgbClr val="1E19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9" autoAdjust="0"/>
    <p:restoredTop sz="91186" autoAdjust="0"/>
  </p:normalViewPr>
  <p:slideViewPr>
    <p:cSldViewPr>
      <p:cViewPr>
        <p:scale>
          <a:sx n="59" d="100"/>
          <a:sy n="59" d="100"/>
        </p:scale>
        <p:origin x="2544" y="1336"/>
      </p:cViewPr>
      <p:guideLst>
        <p:guide orient="horz" pos="6120"/>
        <p:guide pos="65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09/06/2025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129A8-2C0A-FAC9-8A0E-B24E741865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A3C56C-62C5-33EC-DAF9-7BF0A9010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B0221-F0CD-4E4B-D5AC-0A6D91383E41}"/>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CF1397BC-CE4A-2524-5FAB-BC20866FEB64}"/>
              </a:ext>
            </a:extLst>
          </p:cNvPr>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902157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FF32D-6EE0-D137-63E9-4BF81CB37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5854F-CB57-418A-3E02-BAF70F61CA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C4CF1-6F41-6CD9-694E-27F55C285D44}"/>
              </a:ext>
            </a:extLst>
          </p:cNvPr>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a:extLst>
              <a:ext uri="{FF2B5EF4-FFF2-40B4-BE49-F238E27FC236}">
                <a16:creationId xmlns:a16="http://schemas.microsoft.com/office/drawing/2014/main" id="{C11DE48B-94ED-9840-3132-E0E02320AF90}"/>
              </a:ext>
            </a:extLst>
          </p:cNvPr>
          <p:cNvSpPr>
            <a:spLocks noGrp="1"/>
          </p:cNvSpPr>
          <p:nvPr>
            <p:ph type="sldNum" sz="quarter" idx="5"/>
          </p:nvPr>
        </p:nvSpPr>
        <p:spPr/>
        <p:txBody>
          <a:bodyPr/>
          <a:lstStyle/>
          <a:p>
            <a:fld id="{DB3B1A73-3AB6-EE48-AA68-F109A11BC239}" type="slidenum">
              <a:rPr lang="en-IL" smtClean="0"/>
              <a:t>10</a:t>
            </a:fld>
            <a:endParaRPr lang="en-IL"/>
          </a:p>
        </p:txBody>
      </p:sp>
    </p:spTree>
    <p:extLst>
      <p:ext uri="{BB962C8B-B14F-4D97-AF65-F5344CB8AC3E}">
        <p14:creationId xmlns:p14="http://schemas.microsoft.com/office/powerpoint/2010/main" val="2022315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3BFB-70AE-80E5-CC26-8B7804F5A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7EE80-8960-2193-2D1D-6F2A2FE50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982184-87D9-E208-9150-16B31066E453}"/>
              </a:ext>
            </a:extLst>
          </p:cNvPr>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a:extLst>
              <a:ext uri="{FF2B5EF4-FFF2-40B4-BE49-F238E27FC236}">
                <a16:creationId xmlns:a16="http://schemas.microsoft.com/office/drawing/2014/main" id="{DD711D50-B0D2-F91D-9290-71D6ED095353}"/>
              </a:ext>
            </a:extLst>
          </p:cNvPr>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421254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5FF90-8D80-415B-C6E6-19ECF18429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B8402-32CE-2F80-0FB3-A87C00868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4F5A8-F58B-7A57-D059-9F97FF35DD76}"/>
              </a:ext>
            </a:extLst>
          </p:cNvPr>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a:extLst>
              <a:ext uri="{FF2B5EF4-FFF2-40B4-BE49-F238E27FC236}">
                <a16:creationId xmlns:a16="http://schemas.microsoft.com/office/drawing/2014/main" id="{F0311200-E4E1-00BC-E57E-5FD703A20D3D}"/>
              </a:ext>
            </a:extLst>
          </p:cNvPr>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9469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B813C-9831-757F-B52F-23F99E2DA1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0B45A3-FEF6-6336-5E0F-B5705325E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350393-A028-E971-FF8E-44AA6B4C855B}"/>
              </a:ext>
            </a:extLst>
          </p:cNvPr>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a:extLst>
              <a:ext uri="{FF2B5EF4-FFF2-40B4-BE49-F238E27FC236}">
                <a16:creationId xmlns:a16="http://schemas.microsoft.com/office/drawing/2014/main" id="{2F8C2591-5EB4-342D-9ABB-A003D80752E6}"/>
              </a:ext>
            </a:extLst>
          </p:cNvPr>
          <p:cNvSpPr>
            <a:spLocks noGrp="1"/>
          </p:cNvSpPr>
          <p:nvPr>
            <p:ph type="sldNum" sz="quarter" idx="5"/>
          </p:nvPr>
        </p:nvSpPr>
        <p:spPr/>
        <p:txBody>
          <a:bodyPr/>
          <a:lstStyle/>
          <a:p>
            <a:fld id="{DB3B1A73-3AB6-EE48-AA68-F109A11BC239}" type="slidenum">
              <a:rPr lang="en-IL" smtClean="0"/>
              <a:t>5</a:t>
            </a:fld>
            <a:endParaRPr lang="en-IL"/>
          </a:p>
        </p:txBody>
      </p:sp>
    </p:spTree>
    <p:extLst>
      <p:ext uri="{BB962C8B-B14F-4D97-AF65-F5344CB8AC3E}">
        <p14:creationId xmlns:p14="http://schemas.microsoft.com/office/powerpoint/2010/main" val="213430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2C0A2-7329-6146-88D1-0CFE2233B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F504AF-A54D-5BC3-ED32-60566D831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5ED066-C3EA-91F8-03B9-873D7C3C2AED}"/>
              </a:ext>
            </a:extLst>
          </p:cNvPr>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a:extLst>
              <a:ext uri="{FF2B5EF4-FFF2-40B4-BE49-F238E27FC236}">
                <a16:creationId xmlns:a16="http://schemas.microsoft.com/office/drawing/2014/main" id="{9B2363CB-2008-733D-DDB8-F190DA79BBE1}"/>
              </a:ext>
            </a:extLst>
          </p:cNvPr>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4060051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6B7D2-14A8-241A-D5B3-9A826CAAB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54CB4-6E30-BFB1-63A0-926EF205F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81FAA2-7C8F-2BDE-9887-31E1BDF9ED97}"/>
              </a:ext>
            </a:extLst>
          </p:cNvPr>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a:extLst>
              <a:ext uri="{FF2B5EF4-FFF2-40B4-BE49-F238E27FC236}">
                <a16:creationId xmlns:a16="http://schemas.microsoft.com/office/drawing/2014/main" id="{A305AEE1-F919-BDB2-2192-7A699AE2DFF9}"/>
              </a:ext>
            </a:extLst>
          </p:cNvPr>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129547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69DA9-BA77-1948-E98B-42194ECAD5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669A5-44FB-F529-A103-09F4F14CD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38CA1-A28E-16C6-B6E2-011E9E4F8A15}"/>
              </a:ext>
            </a:extLst>
          </p:cNvPr>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a:extLst>
              <a:ext uri="{FF2B5EF4-FFF2-40B4-BE49-F238E27FC236}">
                <a16:creationId xmlns:a16="http://schemas.microsoft.com/office/drawing/2014/main" id="{C83775C9-C6BA-37FE-5BB0-0B568A782F43}"/>
              </a:ext>
            </a:extLst>
          </p:cNvPr>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356761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0475B-CAD4-232E-2783-95888B5B81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815AD-3D50-C13C-DC5B-6B1962965E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555F9-1953-E583-B81B-FD6F1C41ACF9}"/>
              </a:ext>
            </a:extLst>
          </p:cNvPr>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a:extLst>
              <a:ext uri="{FF2B5EF4-FFF2-40B4-BE49-F238E27FC236}">
                <a16:creationId xmlns:a16="http://schemas.microsoft.com/office/drawing/2014/main" id="{4AF9BDEB-6567-176E-2032-5FCE2998B5F9}"/>
              </a:ext>
            </a:extLst>
          </p:cNvPr>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389248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6.jpeg"/><Relationship Id="rId5" Type="http://schemas.microsoft.com/office/2007/relationships/hdphoto" Target="../media/hdphoto1.wdp"/><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image" Target="../media/image6.jpeg"/><Relationship Id="rId7"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6.jpeg"/><Relationship Id="rId5" Type="http://schemas.microsoft.com/office/2007/relationships/hdphoto" Target="../media/hdphoto1.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notesSlide" Target="../notesSlides/notesSlide6.xml"/><Relationship Id="rId7" Type="http://schemas.openxmlformats.org/officeDocument/2006/relationships/image" Target="../media/image28.gif"/><Relationship Id="rId12"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27.gif"/><Relationship Id="rId11" Type="http://schemas.openxmlformats.org/officeDocument/2006/relationships/image" Target="../media/image8.gif"/><Relationship Id="rId5" Type="http://schemas.openxmlformats.org/officeDocument/2006/relationships/image" Target="../media/image26.gif"/><Relationship Id="rId10" Type="http://schemas.openxmlformats.org/officeDocument/2006/relationships/image" Target="../media/image30.gif"/><Relationship Id="rId4" Type="http://schemas.openxmlformats.org/officeDocument/2006/relationships/image" Target="../media/image25.png"/><Relationship Id="rId9" Type="http://schemas.openxmlformats.org/officeDocument/2006/relationships/image" Target="../media/image29.gi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6.jpeg"/><Relationship Id="rId5" Type="http://schemas.microsoft.com/office/2007/relationships/hdphoto" Target="../media/hdphoto1.wdp"/><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437533-DD64-9C3E-1250-58CEF2BB5C1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BC9D760-61D1-5CB6-9595-88361515B162}"/>
              </a:ext>
            </a:extLst>
          </p:cNvPr>
          <p:cNvSpPr/>
          <p:nvPr/>
        </p:nvSpPr>
        <p:spPr>
          <a:xfrm>
            <a:off x="5676901" y="4059805"/>
            <a:ext cx="6934199" cy="2167390"/>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מלבן 22">
            <a:extLst>
              <a:ext uri="{FF2B5EF4-FFF2-40B4-BE49-F238E27FC236}">
                <a16:creationId xmlns:a16="http://schemas.microsoft.com/office/drawing/2014/main" id="{35B9E638-8E13-6A32-2845-5FEC37F55D74}"/>
              </a:ext>
            </a:extLst>
          </p:cNvPr>
          <p:cNvSpPr/>
          <p:nvPr/>
        </p:nvSpPr>
        <p:spPr>
          <a:xfrm>
            <a:off x="0" y="3486150"/>
            <a:ext cx="18288000" cy="3314700"/>
          </a:xfrm>
          <a:prstGeom prst="rect">
            <a:avLst/>
          </a:prstGeom>
          <a:gradFill flip="none" rotWithShape="1">
            <a:gsLst>
              <a:gs pos="49000">
                <a:srgbClr val="000000">
                  <a:alpha val="80000"/>
                </a:srgbClr>
              </a:gs>
              <a:gs pos="100000">
                <a:srgbClr val="000000">
                  <a:alpha val="0"/>
                </a:srgbClr>
              </a:gs>
              <a:gs pos="0">
                <a:srgbClr val="000000">
                  <a:alpha val="0"/>
                </a:srgbClr>
              </a:gs>
              <a:gs pos="20000">
                <a:schemeClr val="tx1">
                  <a:alpha val="60000"/>
                </a:schemeClr>
              </a:gs>
              <a:gs pos="80000">
                <a:schemeClr val="tx1">
                  <a:alpha val="60000"/>
                </a:schemeClr>
              </a:gs>
            </a:gsLst>
            <a:lin ang="10800000" scaled="1"/>
            <a:tileRect/>
          </a:gradFill>
          <a:ln>
            <a:noFill/>
          </a:ln>
          <a:effectLst>
            <a:softEdge rad="1524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86FA7F79-ACA4-B9D3-6745-D87E18F5AC39}"/>
              </a:ext>
            </a:extLst>
          </p:cNvPr>
          <p:cNvGrpSpPr/>
          <p:nvPr/>
        </p:nvGrpSpPr>
        <p:grpSpPr>
          <a:xfrm>
            <a:off x="7893321" y="4462601"/>
            <a:ext cx="2501358" cy="1361798"/>
            <a:chOff x="14572706" y="8353504"/>
            <a:chExt cx="2501358" cy="1361798"/>
          </a:xfrm>
        </p:grpSpPr>
        <p:sp>
          <p:nvSpPr>
            <p:cNvPr id="3" name="Freeform 3">
              <a:extLst>
                <a:ext uri="{FF2B5EF4-FFF2-40B4-BE49-F238E27FC236}">
                  <a16:creationId xmlns:a16="http://schemas.microsoft.com/office/drawing/2014/main" id="{5817C4A8-15B3-E1F4-30ED-CA9E36F8D88B}"/>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1836A1C7-5E29-1372-2C76-2AEF404BD12F}"/>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A429ED71-6CE0-45E8-795F-70C601036910}"/>
              </a:ext>
            </a:extLst>
          </p:cNvPr>
          <p:cNvSpPr/>
          <p:nvPr/>
        </p:nvSpPr>
        <p:spPr>
          <a:xfrm>
            <a:off x="8078557" y="4803051"/>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095CF9AE-3BF1-BC9F-5CA2-3C5CC0DF05C5}"/>
              </a:ext>
            </a:extLst>
          </p:cNvPr>
          <p:cNvSpPr txBox="1"/>
          <p:nvPr/>
        </p:nvSpPr>
        <p:spPr>
          <a:xfrm>
            <a:off x="1651982" y="3741834"/>
            <a:ext cx="14984036" cy="2803332"/>
          </a:xfrm>
          <a:prstGeom prst="rect">
            <a:avLst/>
          </a:prstGeom>
        </p:spPr>
        <p:txBody>
          <a:bodyPr wrap="square" lIns="0" tIns="0" rIns="0" bIns="0" rtlCol="0" anchor="t">
            <a:spAutoFit/>
          </a:bodyPr>
          <a:lstStyle/>
          <a:p>
            <a:pPr algn="ctr">
              <a:lnSpc>
                <a:spcPts val="4374"/>
              </a:lnSpc>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400" b="1" dirty="0">
                <a:solidFill>
                  <a:srgbClr val="E9D8E7"/>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Shadow &amp; Eye is a 2D Metroidvania where not only do you fight inner demons, but you ARM yourself with them.</a:t>
            </a:r>
          </a:p>
        </p:txBody>
      </p:sp>
      <p:grpSp>
        <p:nvGrpSpPr>
          <p:cNvPr id="24" name="קבוצה 23">
            <a:extLst>
              <a:ext uri="{FF2B5EF4-FFF2-40B4-BE49-F238E27FC236}">
                <a16:creationId xmlns:a16="http://schemas.microsoft.com/office/drawing/2014/main" id="{4AD02FB8-A85C-BFD1-B164-34C14E035DB3}"/>
              </a:ext>
            </a:extLst>
          </p:cNvPr>
          <p:cNvGrpSpPr/>
          <p:nvPr/>
        </p:nvGrpSpPr>
        <p:grpSpPr>
          <a:xfrm>
            <a:off x="6686550" y="4059805"/>
            <a:ext cx="4914900" cy="2167390"/>
            <a:chOff x="6629400" y="7813265"/>
            <a:chExt cx="4914900" cy="2167390"/>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2394BB58-97B2-9467-2E6E-66046602E593}"/>
                </a:ext>
              </a:extLst>
            </p:cNvPr>
            <p:cNvSpPr txBox="1"/>
            <p:nvPr/>
          </p:nvSpPr>
          <p:spPr>
            <a:xfrm>
              <a:off x="6629400" y="9440122"/>
              <a:ext cx="4806807"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964DC305-4A64-0242-FADC-CFF705133388}"/>
                </a:ext>
              </a:extLst>
            </p:cNvPr>
            <p:cNvGrpSpPr/>
            <p:nvPr/>
          </p:nvGrpSpPr>
          <p:grpSpPr>
            <a:xfrm>
              <a:off x="6743700" y="7813265"/>
              <a:ext cx="4800600" cy="1553630"/>
              <a:chOff x="11887200" y="4938185"/>
              <a:chExt cx="4800600" cy="1553630"/>
            </a:xfrm>
          </p:grpSpPr>
          <p:sp>
            <p:nvSpPr>
              <p:cNvPr id="6" name="TextBox 6">
                <a:extLst>
                  <a:ext uri="{FF2B5EF4-FFF2-40B4-BE49-F238E27FC236}">
                    <a16:creationId xmlns:a16="http://schemas.microsoft.com/office/drawing/2014/main" id="{C7197DFC-E3DB-23BA-828B-D241AC48A44F}"/>
                  </a:ext>
                </a:extLst>
              </p:cNvPr>
              <p:cNvSpPr txBox="1"/>
              <p:nvPr/>
            </p:nvSpPr>
            <p:spPr>
              <a:xfrm>
                <a:off x="11887200" y="4942032"/>
                <a:ext cx="2249505" cy="1545936"/>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5EB0C635-1D19-7939-99DB-3D8143DCD8FB}"/>
                  </a:ext>
                </a:extLst>
              </p:cNvPr>
              <p:cNvSpPr txBox="1"/>
              <p:nvPr/>
            </p:nvSpPr>
            <p:spPr>
              <a:xfrm>
                <a:off x="15012786" y="4938185"/>
                <a:ext cx="1675014" cy="1553630"/>
              </a:xfrm>
              <a:prstGeom prst="rect">
                <a:avLst/>
              </a:prstGeom>
            </p:spPr>
            <p:txBody>
              <a:bodyPr wrap="square" lIns="0" tIns="0" rIns="0" bIns="0" rtlCol="0" anchor="t">
                <a:spAutoFit/>
              </a:bodyPr>
              <a:lstStyle/>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p>
              <a:p>
                <a:pPr>
                  <a:lnSpc>
                    <a:spcPts val="4101"/>
                  </a:lnSpc>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4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pic>
        <p:nvPicPr>
          <p:cNvPr id="13" name="תמונה 12" descr="תמונה שמכילה חשיכה, ירח, שחור, לילה&#10;&#10;תוכן שנוצר על-ידי בינה מלאכותית עשוי להיות שגוי.">
            <a:extLst>
              <a:ext uri="{FF2B5EF4-FFF2-40B4-BE49-F238E27FC236}">
                <a16:creationId xmlns:a16="http://schemas.microsoft.com/office/drawing/2014/main" id="{2529D4E9-D7DF-7477-E987-F51EC506C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31" y="0"/>
            <a:ext cx="18285538" cy="10287000"/>
          </a:xfrm>
          <a:prstGeom prst="rect">
            <a:avLst/>
          </a:prstGeom>
        </p:spPr>
      </p:pic>
      <p:sp>
        <p:nvSpPr>
          <p:cNvPr id="9" name="TextBox 9">
            <a:extLst>
              <a:ext uri="{FF2B5EF4-FFF2-40B4-BE49-F238E27FC236}">
                <a16:creationId xmlns:a16="http://schemas.microsoft.com/office/drawing/2014/main" id="{EE56E37D-F247-C73C-C4E6-381443D73BA3}"/>
              </a:ext>
            </a:extLst>
          </p:cNvPr>
          <p:cNvSpPr txBox="1"/>
          <p:nvPr/>
        </p:nvSpPr>
        <p:spPr>
          <a:xfrm>
            <a:off x="2282168" y="4008574"/>
            <a:ext cx="13723665" cy="2269852"/>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lnSpc>
                <a:spcPts val="17168"/>
              </a:lnSpc>
              <a:spcBef>
                <a:spcPct val="0"/>
              </a:spcBef>
            </a:pPr>
            <a:r>
              <a:rPr lang="en-US" sz="16000"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spTree>
    <p:extLst>
      <p:ext uri="{BB962C8B-B14F-4D97-AF65-F5344CB8AC3E}">
        <p14:creationId xmlns:p14="http://schemas.microsoft.com/office/powerpoint/2010/main" val="30938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863D841-946D-8669-A205-45A1561DE369}"/>
            </a:ext>
          </a:extLst>
        </p:cNvPr>
        <p:cNvGrpSpPr/>
        <p:nvPr/>
      </p:nvGrpSpPr>
      <p:grpSpPr>
        <a:xfrm>
          <a:off x="0" y="0"/>
          <a:ext cx="0" cy="0"/>
          <a:chOff x="0" y="0"/>
          <a:chExt cx="0" cy="0"/>
        </a:xfrm>
      </p:grpSpPr>
      <p:grpSp>
        <p:nvGrpSpPr>
          <p:cNvPr id="11" name="קבוצה 10">
            <a:extLst>
              <a:ext uri="{FF2B5EF4-FFF2-40B4-BE49-F238E27FC236}">
                <a16:creationId xmlns:a16="http://schemas.microsoft.com/office/drawing/2014/main" id="{914F83FC-4108-CB7D-55CE-AB9D464C988F}"/>
              </a:ext>
            </a:extLst>
          </p:cNvPr>
          <p:cNvGrpSpPr/>
          <p:nvPr/>
        </p:nvGrpSpPr>
        <p:grpSpPr>
          <a:xfrm>
            <a:off x="0" y="0"/>
            <a:ext cx="18288000" cy="10287000"/>
            <a:chOff x="0" y="0"/>
            <a:chExt cx="18288000" cy="10287000"/>
          </a:xfrm>
        </p:grpSpPr>
        <p:sp>
          <p:nvSpPr>
            <p:cNvPr id="12" name="Freeform 4">
              <a:extLst>
                <a:ext uri="{FF2B5EF4-FFF2-40B4-BE49-F238E27FC236}">
                  <a16:creationId xmlns:a16="http://schemas.microsoft.com/office/drawing/2014/main" id="{986D4365-879B-5A42-F7C9-EE0E8BBC3CFD}"/>
                </a:ext>
              </a:extLst>
            </p:cNvPr>
            <p:cNvSpPr>
              <a:spLocks/>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13" name="Freeform 2">
              <a:extLst>
                <a:ext uri="{FF2B5EF4-FFF2-40B4-BE49-F238E27FC236}">
                  <a16:creationId xmlns:a16="http://schemas.microsoft.com/office/drawing/2014/main" id="{0FEFA187-EC84-3E87-ECDE-CC4C1F42DC6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endParaRPr lang="en-IL" dirty="0"/>
            </a:p>
          </p:txBody>
        </p:sp>
      </p:grpSp>
      <p:sp>
        <p:nvSpPr>
          <p:cNvPr id="2" name="מלבן 1">
            <a:extLst>
              <a:ext uri="{FF2B5EF4-FFF2-40B4-BE49-F238E27FC236}">
                <a16:creationId xmlns:a16="http://schemas.microsoft.com/office/drawing/2014/main" id="{0C410B5E-44F4-EB56-07FE-CCD6F9D845AD}"/>
              </a:ext>
            </a:extLst>
          </p:cNvPr>
          <p:cNvSpPr/>
          <p:nvPr/>
        </p:nvSpPr>
        <p:spPr>
          <a:xfrm>
            <a:off x="0" y="3020429"/>
            <a:ext cx="18288000" cy="5323471"/>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 name="TextBox 3">
            <a:extLst>
              <a:ext uri="{FF2B5EF4-FFF2-40B4-BE49-F238E27FC236}">
                <a16:creationId xmlns:a16="http://schemas.microsoft.com/office/drawing/2014/main" id="{E7AE8E55-2FC1-E1B0-A4C2-71E1F804C170}"/>
              </a:ext>
            </a:extLst>
          </p:cNvPr>
          <p:cNvSpPr txBox="1"/>
          <p:nvPr/>
        </p:nvSpPr>
        <p:spPr>
          <a:xfrm>
            <a:off x="4375324" y="499204"/>
            <a:ext cx="9537353" cy="156966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9600" dirty="0">
                <a:solidFill>
                  <a:srgbClr val="E9D8E7"/>
                </a:solidFill>
                <a:effectLst>
                  <a:outerShdw blurRad="38100" dist="38100" dir="2700000" algn="tl">
                    <a:srgbClr val="000000">
                      <a:alpha val="43137"/>
                    </a:srgbClr>
                  </a:outerShdw>
                </a:effectLst>
                <a:latin typeface="Indi Kazka"/>
                <a:sym typeface="Indi Kazka"/>
              </a:rPr>
              <a:t>what’s next</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7" name="Group 6">
            <a:extLst>
              <a:ext uri="{FF2B5EF4-FFF2-40B4-BE49-F238E27FC236}">
                <a16:creationId xmlns:a16="http://schemas.microsoft.com/office/drawing/2014/main" id="{BE143117-81A7-2507-1F68-ADD302BA87EC}"/>
              </a:ext>
            </a:extLst>
          </p:cNvPr>
          <p:cNvGrpSpPr/>
          <p:nvPr/>
        </p:nvGrpSpPr>
        <p:grpSpPr>
          <a:xfrm>
            <a:off x="990600" y="3281871"/>
            <a:ext cx="12140506" cy="1785104"/>
            <a:chOff x="990600" y="3281871"/>
            <a:chExt cx="12140506" cy="1785104"/>
          </a:xfrm>
        </p:grpSpPr>
        <p:sp>
          <p:nvSpPr>
            <p:cNvPr id="5" name="TextBox 5">
              <a:extLst>
                <a:ext uri="{FF2B5EF4-FFF2-40B4-BE49-F238E27FC236}">
                  <a16:creationId xmlns:a16="http://schemas.microsoft.com/office/drawing/2014/main" id="{1F3CF656-25A4-3A2F-84D5-73D4DA20A38F}"/>
                </a:ext>
              </a:extLst>
            </p:cNvPr>
            <p:cNvSpPr txBox="1"/>
            <p:nvPr/>
          </p:nvSpPr>
          <p:spPr>
            <a:xfrm>
              <a:off x="1091505" y="3281871"/>
              <a:ext cx="12039601" cy="1785104"/>
            </a:xfrm>
            <a:prstGeom prst="rect">
              <a:avLst/>
            </a:prstGeom>
            <a:noFill/>
            <a:effectLst>
              <a:outerShdw blurRad="50800" dist="38100" dir="8100000" algn="tr" rotWithShape="0">
                <a:prstClr val="black">
                  <a:alpha val="60000"/>
                </a:prstClr>
              </a:outerShdw>
            </a:effectLst>
          </p:spPr>
          <p:txBody>
            <a:bodyPr wrap="square" lIns="0" tIns="0" rIns="0" bIns="0" rtlCol="0" anchor="t">
              <a:spAutoFit/>
            </a:bodyPr>
            <a:lstStyle/>
            <a:p>
              <a:r>
                <a:rPr lang="en-US" sz="3200" b="1" dirty="0">
                  <a:solidFill>
                    <a:srgbClr val="D9D9D9"/>
                  </a:solidFill>
                  <a:latin typeface="Tempus Sans ITC" panose="04020404030D07020202" pitchFamily="82" charset="0"/>
                </a:rPr>
                <a:t>Core </a:t>
              </a:r>
              <a:r>
                <a:rPr lang="en-US" sz="32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Achievements:</a:t>
              </a:r>
              <a:endParaRPr lang="en-US" sz="3200" b="1" dirty="0">
                <a:solidFill>
                  <a:srgbClr val="D9D9D9"/>
                </a:solidFill>
                <a:latin typeface="Tempus Sans ITC" panose="04020404030D07020202" pitchFamily="82" charset="0"/>
              </a:endParaRP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Flexible, Data-Driven Systems</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Dynamic Player Agency and strategic choices</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Exploring Nosfera, acquiring powers, and overcoming challenges</a:t>
              </a:r>
            </a:p>
          </p:txBody>
        </p:sp>
        <p:pic>
          <p:nvPicPr>
            <p:cNvPr id="22" name="Picture 21" descr="A yellow circle with black center&#10;&#10;AI-generated content may be incorrect.">
              <a:extLst>
                <a:ext uri="{FF2B5EF4-FFF2-40B4-BE49-F238E27FC236}">
                  <a16:creationId xmlns:a16="http://schemas.microsoft.com/office/drawing/2014/main" id="{B703A3B4-23AB-04E5-0603-D956FB6302FC}"/>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1603" y="3835484"/>
              <a:ext cx="347531" cy="331468"/>
            </a:xfrm>
            <a:prstGeom prst="rect">
              <a:avLst/>
            </a:prstGeom>
          </p:spPr>
        </p:pic>
        <p:pic>
          <p:nvPicPr>
            <p:cNvPr id="23" name="Picture 22" descr="A yellow circle with black center&#10;&#10;AI-generated content may be incorrect.">
              <a:extLst>
                <a:ext uri="{FF2B5EF4-FFF2-40B4-BE49-F238E27FC236}">
                  <a16:creationId xmlns:a16="http://schemas.microsoft.com/office/drawing/2014/main" id="{90ABCB75-A4A1-4155-D6FC-D7A5B652ABB4}"/>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600" y="4229100"/>
              <a:ext cx="347531" cy="331468"/>
            </a:xfrm>
            <a:prstGeom prst="rect">
              <a:avLst/>
            </a:prstGeom>
          </p:spPr>
        </p:pic>
        <p:pic>
          <p:nvPicPr>
            <p:cNvPr id="24" name="Picture 23" descr="A yellow circle with black center&#10;&#10;AI-generated content may be incorrect.">
              <a:extLst>
                <a:ext uri="{FF2B5EF4-FFF2-40B4-BE49-F238E27FC236}">
                  <a16:creationId xmlns:a16="http://schemas.microsoft.com/office/drawing/2014/main" id="{2036C922-16D5-EB76-C2AA-4AF32A8E4328}"/>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600" y="4641300"/>
              <a:ext cx="347531" cy="331468"/>
            </a:xfrm>
            <a:prstGeom prst="rect">
              <a:avLst/>
            </a:prstGeom>
          </p:spPr>
        </p:pic>
      </p:grpSp>
      <p:grpSp>
        <p:nvGrpSpPr>
          <p:cNvPr id="6" name="Group 5">
            <a:extLst>
              <a:ext uri="{FF2B5EF4-FFF2-40B4-BE49-F238E27FC236}">
                <a16:creationId xmlns:a16="http://schemas.microsoft.com/office/drawing/2014/main" id="{8AEAECBE-CE00-6F22-9E00-94FA8AE39FCC}"/>
              </a:ext>
            </a:extLst>
          </p:cNvPr>
          <p:cNvGrpSpPr/>
          <p:nvPr/>
        </p:nvGrpSpPr>
        <p:grpSpPr>
          <a:xfrm>
            <a:off x="990599" y="5871413"/>
            <a:ext cx="12159382" cy="2215991"/>
            <a:chOff x="990599" y="5871413"/>
            <a:chExt cx="12159382" cy="2215991"/>
          </a:xfrm>
        </p:grpSpPr>
        <p:sp>
          <p:nvSpPr>
            <p:cNvPr id="3" name="TextBox 5">
              <a:extLst>
                <a:ext uri="{FF2B5EF4-FFF2-40B4-BE49-F238E27FC236}">
                  <a16:creationId xmlns:a16="http://schemas.microsoft.com/office/drawing/2014/main" id="{F33EF4C8-A443-EAE1-AE23-F15B35805387}"/>
                </a:ext>
              </a:extLst>
            </p:cNvPr>
            <p:cNvSpPr txBox="1"/>
            <p:nvPr/>
          </p:nvSpPr>
          <p:spPr>
            <a:xfrm>
              <a:off x="1110380" y="5871413"/>
              <a:ext cx="12039601" cy="2215991"/>
            </a:xfrm>
            <a:prstGeom prst="rect">
              <a:avLst/>
            </a:prstGeom>
            <a:noFill/>
            <a:effectLst>
              <a:outerShdw blurRad="50800" dist="38100" dir="8100000" algn="tr" rotWithShape="0">
                <a:prstClr val="black">
                  <a:alpha val="60000"/>
                </a:prstClr>
              </a:outerShdw>
            </a:effectLst>
          </p:spPr>
          <p:txBody>
            <a:bodyPr wrap="square" lIns="0" tIns="0" rIns="0" bIns="0" rtlCol="0" anchor="t">
              <a:spAutoFit/>
            </a:bodyPr>
            <a:lstStyle/>
            <a:p>
              <a:pPr marL="0" lvl="1"/>
              <a:r>
                <a:rPr lang="en-US" sz="32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The Road Ahead:</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More Suits &amp; Abilities</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Evolved "Demons" </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New Zones, Richer Lore, Full Narrative</a:t>
              </a:r>
            </a:p>
            <a:p>
              <a:pPr lvl="1" indent="-457200">
                <a:buFont typeface="Arial" panose="020B0604020202020204" pitchFamily="34" charset="0"/>
                <a:buChar char="•"/>
              </a:pPr>
              <a:r>
                <a:rPr lang="en-US" sz="2800" b="1" dirty="0">
                  <a:ln/>
                  <a:solidFill>
                    <a:srgbClr val="F4F4F4"/>
                  </a:solidFill>
                  <a:latin typeface="Tempus Sans ITC" panose="04020404030D07020202" pitchFamily="82" charset="0"/>
                  <a:rtl val="0"/>
                </a:rPr>
                <a:t>Enhanced Player Experience</a:t>
              </a:r>
            </a:p>
          </p:txBody>
        </p:sp>
        <p:pic>
          <p:nvPicPr>
            <p:cNvPr id="25" name="Picture 24" descr="A yellow circle with black center&#10;&#10;AI-generated content may be incorrect.">
              <a:extLst>
                <a:ext uri="{FF2B5EF4-FFF2-40B4-BE49-F238E27FC236}">
                  <a16:creationId xmlns:a16="http://schemas.microsoft.com/office/drawing/2014/main" id="{233A2E38-FCC6-CCA0-D8C1-9980961B22F1}"/>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600" y="6381032"/>
              <a:ext cx="347531" cy="331468"/>
            </a:xfrm>
            <a:prstGeom prst="rect">
              <a:avLst/>
            </a:prstGeom>
          </p:spPr>
        </p:pic>
        <p:pic>
          <p:nvPicPr>
            <p:cNvPr id="26" name="Picture 25" descr="A yellow circle with black center&#10;&#10;AI-generated content may be incorrect.">
              <a:extLst>
                <a:ext uri="{FF2B5EF4-FFF2-40B4-BE49-F238E27FC236}">
                  <a16:creationId xmlns:a16="http://schemas.microsoft.com/office/drawing/2014/main" id="{FD2CE3EF-56E2-5F7F-4AC2-58D71F2B4808}"/>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599" y="6809106"/>
              <a:ext cx="347531" cy="331468"/>
            </a:xfrm>
            <a:prstGeom prst="rect">
              <a:avLst/>
            </a:prstGeom>
          </p:spPr>
        </p:pic>
        <p:pic>
          <p:nvPicPr>
            <p:cNvPr id="27" name="Picture 26" descr="A yellow circle with black center&#10;&#10;AI-generated content may be incorrect.">
              <a:extLst>
                <a:ext uri="{FF2B5EF4-FFF2-40B4-BE49-F238E27FC236}">
                  <a16:creationId xmlns:a16="http://schemas.microsoft.com/office/drawing/2014/main" id="{CBF587C0-ACDC-E984-132F-10EF585A4317}"/>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600" y="7250432"/>
              <a:ext cx="347531" cy="331468"/>
            </a:xfrm>
            <a:prstGeom prst="rect">
              <a:avLst/>
            </a:prstGeom>
          </p:spPr>
        </p:pic>
        <p:pic>
          <p:nvPicPr>
            <p:cNvPr id="28" name="Picture 27" descr="A yellow circle with black center&#10;&#10;AI-generated content may be incorrect.">
              <a:extLst>
                <a:ext uri="{FF2B5EF4-FFF2-40B4-BE49-F238E27FC236}">
                  <a16:creationId xmlns:a16="http://schemas.microsoft.com/office/drawing/2014/main" id="{DB2F22C6-A6C6-AA37-20C0-69702D7FCA32}"/>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990600" y="7658100"/>
              <a:ext cx="347531" cy="331468"/>
            </a:xfrm>
            <a:prstGeom prst="rect">
              <a:avLst/>
            </a:prstGeom>
          </p:spPr>
        </p:pic>
      </p:grpSp>
      <p:grpSp>
        <p:nvGrpSpPr>
          <p:cNvPr id="29" name="Group 28">
            <a:extLst>
              <a:ext uri="{FF2B5EF4-FFF2-40B4-BE49-F238E27FC236}">
                <a16:creationId xmlns:a16="http://schemas.microsoft.com/office/drawing/2014/main" id="{139540CB-E776-59BE-6D93-43F4D4AA204A}"/>
              </a:ext>
            </a:extLst>
          </p:cNvPr>
          <p:cNvGrpSpPr/>
          <p:nvPr/>
        </p:nvGrpSpPr>
        <p:grpSpPr>
          <a:xfrm>
            <a:off x="13411200" y="2568068"/>
            <a:ext cx="3445544" cy="6446836"/>
            <a:chOff x="13877764" y="2203329"/>
            <a:chExt cx="3445544" cy="6446836"/>
          </a:xfrm>
        </p:grpSpPr>
        <p:pic>
          <p:nvPicPr>
            <p:cNvPr id="30" name="Picture 29" descr="A person's body in the dark&#10;&#10;AI-generated content may be incorrect.">
              <a:extLst>
                <a:ext uri="{FF2B5EF4-FFF2-40B4-BE49-F238E27FC236}">
                  <a16:creationId xmlns:a16="http://schemas.microsoft.com/office/drawing/2014/main" id="{94D76FE4-C19E-672D-0C67-D229D2EF6827}"/>
                </a:ext>
              </a:extLst>
            </p:cNvPr>
            <p:cNvPicPr>
              <a:picLocks noChangeAspect="1"/>
            </p:cNvPicPr>
            <p:nvPr/>
          </p:nvPicPr>
          <p:blipFill>
            <a:blip r:embed="rId8" cstate="print">
              <a:extLst>
                <a:ext uri="{28A0092B-C50C-407E-A947-70E740481C1C}">
                  <a14:useLocalDpi xmlns:a14="http://schemas.microsoft.com/office/drawing/2010/main" val="0"/>
                </a:ext>
              </a:extLst>
            </a:blip>
            <a:srcRect l="38946" t="13768" r="37505" b="7902"/>
            <a:stretch>
              <a:fillRect/>
            </a:stretch>
          </p:blipFill>
          <p:spPr>
            <a:xfrm>
              <a:off x="13877764" y="2203329"/>
              <a:ext cx="3445544" cy="6446836"/>
            </a:xfrm>
            <a:prstGeom prst="rect">
              <a:avLst/>
            </a:prstGeom>
          </p:spPr>
        </p:pic>
        <p:pic>
          <p:nvPicPr>
            <p:cNvPr id="31" name="Picture 30" descr="A black background with white lights&#10;&#10;AI-generated content may be incorrect.">
              <a:extLst>
                <a:ext uri="{FF2B5EF4-FFF2-40B4-BE49-F238E27FC236}">
                  <a16:creationId xmlns:a16="http://schemas.microsoft.com/office/drawing/2014/main" id="{9B3E7983-BB48-C794-6F4B-29B4840C7E1B}"/>
                </a:ext>
              </a:extLst>
            </p:cNvPr>
            <p:cNvPicPr>
              <a:picLocks noChangeAspect="1"/>
            </p:cNvPicPr>
            <p:nvPr/>
          </p:nvPicPr>
          <p:blipFill>
            <a:blip r:embed="rId9" cstate="print">
              <a:extLst>
                <a:ext uri="{28A0092B-C50C-407E-A947-70E740481C1C}">
                  <a14:useLocalDpi xmlns:a14="http://schemas.microsoft.com/office/drawing/2010/main" val="0"/>
                </a:ext>
              </a:extLst>
            </a:blip>
            <a:srcRect l="47140" t="42259" r="45569" b="50894"/>
            <a:stretch>
              <a:fillRect/>
            </a:stretch>
          </p:blipFill>
          <p:spPr>
            <a:xfrm>
              <a:off x="15067136" y="4572173"/>
              <a:ext cx="1066800" cy="563543"/>
            </a:xfrm>
            <a:prstGeom prst="rect">
              <a:avLst/>
            </a:prstGeom>
          </p:spPr>
        </p:pic>
        <p:pic>
          <p:nvPicPr>
            <p:cNvPr id="32" name="Picture 31" descr="A blue and white circle with black center&#10;&#10;AI-generated content may be incorrect.">
              <a:extLst>
                <a:ext uri="{FF2B5EF4-FFF2-40B4-BE49-F238E27FC236}">
                  <a16:creationId xmlns:a16="http://schemas.microsoft.com/office/drawing/2014/main" id="{069BC08E-EB66-1813-D8D8-52C94D3C3E7F}"/>
                </a:ext>
              </a:extLst>
            </p:cNvPr>
            <p:cNvPicPr>
              <a:picLocks noChangeAspect="1"/>
            </p:cNvPicPr>
            <p:nvPr/>
          </p:nvPicPr>
          <p:blipFill>
            <a:blip r:embed="rId10" cstate="print">
              <a:extLst>
                <a:ext uri="{28A0092B-C50C-407E-A947-70E740481C1C}">
                  <a14:useLocalDpi xmlns:a14="http://schemas.microsoft.com/office/drawing/2010/main" val="0"/>
                </a:ext>
              </a:extLst>
            </a:blip>
            <a:srcRect l="45966" t="49145" r="45181" b="36370"/>
            <a:stretch>
              <a:fillRect/>
            </a:stretch>
          </p:blipFill>
          <p:spPr>
            <a:xfrm>
              <a:off x="14874022" y="5576640"/>
              <a:ext cx="1295400" cy="1192177"/>
            </a:xfrm>
            <a:prstGeom prst="rect">
              <a:avLst/>
            </a:prstGeom>
          </p:spPr>
        </p:pic>
      </p:grpSp>
    </p:spTree>
    <p:extLst>
      <p:ext uri="{BB962C8B-B14F-4D97-AF65-F5344CB8AC3E}">
        <p14:creationId xmlns:p14="http://schemas.microsoft.com/office/powerpoint/2010/main" val="2093035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7B9B97D-EB68-610B-3FD5-04F575D86622}"/>
              </a:ext>
            </a:extLst>
          </p:cNvPr>
          <p:cNvSpPr txBox="1"/>
          <p:nvPr/>
        </p:nvSpPr>
        <p:spPr>
          <a:xfrm>
            <a:off x="3409949" y="1776711"/>
            <a:ext cx="11468099" cy="1323439"/>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8000" dirty="0">
                <a:solidFill>
                  <a:srgbClr val="E9D8E7"/>
                </a:solidFill>
                <a:effectLst>
                  <a:outerShdw blurRad="38100" dist="38100" dir="2700000" algn="tl">
                    <a:srgbClr val="000000">
                      <a:alpha val="43137"/>
                    </a:srgbClr>
                  </a:outerShdw>
                </a:effectLst>
                <a:latin typeface="Indi Kazka"/>
                <a:sym typeface="Indi Kazka"/>
              </a:rPr>
              <a:t>Thanks for listening!</a:t>
            </a:r>
            <a:endParaRPr lang="en-US" sz="138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32" name="Group 31">
            <a:extLst>
              <a:ext uri="{FF2B5EF4-FFF2-40B4-BE49-F238E27FC236}">
                <a16:creationId xmlns:a16="http://schemas.microsoft.com/office/drawing/2014/main" id="{95C8C1CE-9623-B321-D682-F41E1A067B33}"/>
              </a:ext>
            </a:extLst>
          </p:cNvPr>
          <p:cNvGrpSpPr/>
          <p:nvPr/>
        </p:nvGrpSpPr>
        <p:grpSpPr>
          <a:xfrm>
            <a:off x="10424160" y="4381500"/>
            <a:ext cx="5422392" cy="4634996"/>
            <a:chOff x="10424160" y="4381500"/>
            <a:chExt cx="5422392" cy="4634996"/>
          </a:xfrm>
        </p:grpSpPr>
        <p:sp>
          <p:nvSpPr>
            <p:cNvPr id="22" name="TextBox 21">
              <a:extLst>
                <a:ext uri="{FF2B5EF4-FFF2-40B4-BE49-F238E27FC236}">
                  <a16:creationId xmlns:a16="http://schemas.microsoft.com/office/drawing/2014/main" id="{35593B89-C03C-334B-C366-D6EC93E98F42}"/>
                </a:ext>
              </a:extLst>
            </p:cNvPr>
            <p:cNvSpPr txBox="1"/>
            <p:nvPr/>
          </p:nvSpPr>
          <p:spPr>
            <a:xfrm>
              <a:off x="10424160" y="8554831"/>
              <a:ext cx="5422392" cy="461665"/>
            </a:xfrm>
            <a:prstGeom prst="rect">
              <a:avLst/>
            </a:prstGeom>
            <a:noFill/>
          </p:spPr>
          <p:txBody>
            <a:bodyPr wrap="square" rtlCol="0">
              <a:spAutoFit/>
            </a:bodyPr>
            <a:lstStyle/>
            <a:p>
              <a:r>
                <a:rPr lang="en-US" sz="2400" b="1" dirty="0">
                  <a:solidFill>
                    <a:srgbClr val="D9D9D9"/>
                  </a:solidFill>
                  <a:latin typeface="Tempus Sans ITC" panose="04020404030D07020202" pitchFamily="82" charset="0"/>
                </a:rPr>
                <a:t>Try the Shadow &amp; Eye demo on </a:t>
              </a:r>
              <a:r>
                <a:rPr lang="en-US" sz="2400" b="1" dirty="0" err="1">
                  <a:solidFill>
                    <a:srgbClr val="D9D9D9"/>
                  </a:solidFill>
                  <a:latin typeface="Tempus Sans ITC" panose="04020404030D07020202" pitchFamily="82" charset="0"/>
                </a:rPr>
                <a:t>itch.io</a:t>
              </a:r>
              <a:r>
                <a:rPr lang="en-US" sz="2400" b="1" dirty="0">
                  <a:solidFill>
                    <a:srgbClr val="D9D9D9"/>
                  </a:solidFill>
                  <a:latin typeface="Tempus Sans ITC" panose="04020404030D07020202" pitchFamily="82" charset="0"/>
                </a:rPr>
                <a:t>!</a:t>
              </a:r>
              <a:endParaRPr lang="en-IL" sz="2400" b="1" dirty="0">
                <a:solidFill>
                  <a:srgbClr val="D9D9D9"/>
                </a:solidFill>
                <a:latin typeface="Tempus Sans ITC" panose="04020404030D07020202" pitchFamily="82" charset="0"/>
              </a:endParaRPr>
            </a:p>
          </p:txBody>
        </p:sp>
        <p:pic>
          <p:nvPicPr>
            <p:cNvPr id="31" name="Picture 30" descr="A qr code with a circle in the middle&#10;&#10;AI-generated content may be incorrect.">
              <a:extLst>
                <a:ext uri="{FF2B5EF4-FFF2-40B4-BE49-F238E27FC236}">
                  <a16:creationId xmlns:a16="http://schemas.microsoft.com/office/drawing/2014/main" id="{2C60774D-80A1-F3CB-A03D-E67606CBC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4291" y="4381500"/>
              <a:ext cx="3962130" cy="3962130"/>
            </a:xfrm>
            <a:prstGeom prst="rect">
              <a:avLst/>
            </a:prstGeom>
          </p:spPr>
        </p:pic>
      </p:gr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02FC63-C7E9-A649-41BC-7AE588911E94}"/>
            </a:ext>
          </a:extLst>
        </p:cNvPr>
        <p:cNvGrpSpPr/>
        <p:nvPr/>
      </p:nvGrpSpPr>
      <p:grpSpPr>
        <a:xfrm>
          <a:off x="0" y="0"/>
          <a:ext cx="0" cy="0"/>
          <a:chOff x="0" y="0"/>
          <a:chExt cx="0" cy="0"/>
        </a:xfrm>
      </p:grpSpPr>
      <p:sp>
        <p:nvSpPr>
          <p:cNvPr id="11" name="מלבן 1">
            <a:extLst>
              <a:ext uri="{FF2B5EF4-FFF2-40B4-BE49-F238E27FC236}">
                <a16:creationId xmlns:a16="http://schemas.microsoft.com/office/drawing/2014/main" id="{7AE39CC7-1C65-504A-2F0B-3A389BFD6805}"/>
              </a:ext>
            </a:extLst>
          </p:cNvPr>
          <p:cNvSpPr/>
          <p:nvPr/>
        </p:nvSpPr>
        <p:spPr>
          <a:xfrm flipH="1">
            <a:off x="-15498" y="3009900"/>
            <a:ext cx="18288000" cy="2717197"/>
          </a:xfrm>
          <a:prstGeom prst="rect">
            <a:avLst/>
          </a:prstGeom>
          <a:gradFill flip="none" rotWithShape="1">
            <a:gsLst>
              <a:gs pos="50000">
                <a:srgbClr val="413544">
                  <a:alpha val="70000"/>
                </a:srgbClr>
              </a:gs>
              <a:gs pos="72000">
                <a:srgbClr val="080C0E">
                  <a:alpha val="50000"/>
                </a:srgbClr>
              </a:gs>
              <a:gs pos="19000">
                <a:schemeClr val="tx1">
                  <a:alpha val="50000"/>
                </a:schemeClr>
              </a:gs>
              <a:gs pos="37000">
                <a:srgbClr val="272D2F">
                  <a:alpha val="69804"/>
                </a:srgbClr>
              </a:gs>
            </a:gsLst>
            <a:path path="circle">
              <a:fillToRect l="100000" t="100000"/>
            </a:path>
            <a:tileRect r="-100000" b="-100000"/>
          </a:gradFill>
          <a:ln>
            <a:noFill/>
          </a:ln>
          <a:effectLst>
            <a:softEdge rad="255915"/>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2" name="מלבן 1">
            <a:extLst>
              <a:ext uri="{FF2B5EF4-FFF2-40B4-BE49-F238E27FC236}">
                <a16:creationId xmlns:a16="http://schemas.microsoft.com/office/drawing/2014/main" id="{6BC089AB-E58D-DE9E-7845-CA503568B6B0}"/>
              </a:ext>
            </a:extLst>
          </p:cNvPr>
          <p:cNvSpPr/>
          <p:nvPr/>
        </p:nvSpPr>
        <p:spPr>
          <a:xfrm>
            <a:off x="5676901" y="7626679"/>
            <a:ext cx="6934199" cy="2393621"/>
          </a:xfrm>
          <a:prstGeom prst="rect">
            <a:avLst/>
          </a:prstGeom>
          <a:gradFill flip="none" rotWithShape="1">
            <a:gsLst>
              <a:gs pos="50000">
                <a:srgbClr val="000000">
                  <a:alpha val="15000"/>
                </a:srgbClr>
              </a:gs>
              <a:gs pos="100000">
                <a:srgbClr val="000000">
                  <a:alpha val="0"/>
                </a:srgbClr>
              </a:gs>
              <a:gs pos="0">
                <a:srgbClr val="000000">
                  <a:alpha val="0"/>
                </a:srgbClr>
              </a:gs>
              <a:gs pos="30000">
                <a:schemeClr val="tx1">
                  <a:alpha val="40000"/>
                </a:schemeClr>
              </a:gs>
              <a:gs pos="15000">
                <a:srgbClr val="000000">
                  <a:alpha val="30000"/>
                </a:srgbClr>
              </a:gs>
              <a:gs pos="85000">
                <a:srgbClr val="000000">
                  <a:alpha val="50000"/>
                </a:srgbClr>
              </a:gs>
              <a:gs pos="70000">
                <a:schemeClr val="tx1">
                  <a:alpha val="40000"/>
                </a:schemeClr>
              </a:gs>
            </a:gsLst>
            <a:lin ang="10800000" scaled="1"/>
            <a:tileRect/>
          </a:gra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12" name="קבוצה 11">
            <a:extLst>
              <a:ext uri="{FF2B5EF4-FFF2-40B4-BE49-F238E27FC236}">
                <a16:creationId xmlns:a16="http://schemas.microsoft.com/office/drawing/2014/main" id="{405794C4-2665-239C-8318-354F3EA68FA5}"/>
              </a:ext>
            </a:extLst>
          </p:cNvPr>
          <p:cNvGrpSpPr/>
          <p:nvPr/>
        </p:nvGrpSpPr>
        <p:grpSpPr>
          <a:xfrm>
            <a:off x="15219990" y="8625092"/>
            <a:ext cx="2501358" cy="1361798"/>
            <a:chOff x="14572706" y="8353504"/>
            <a:chExt cx="2501358" cy="1361798"/>
          </a:xfrm>
        </p:grpSpPr>
        <p:sp>
          <p:nvSpPr>
            <p:cNvPr id="3" name="Freeform 3">
              <a:extLst>
                <a:ext uri="{FF2B5EF4-FFF2-40B4-BE49-F238E27FC236}">
                  <a16:creationId xmlns:a16="http://schemas.microsoft.com/office/drawing/2014/main" id="{500794CA-A87D-7A4C-29BF-2E1546CF6F49}"/>
                </a:ext>
              </a:extLst>
            </p:cNvPr>
            <p:cNvSpPr/>
            <p:nvPr/>
          </p:nvSpPr>
          <p:spPr>
            <a:xfrm>
              <a:off x="14757942" y="8353504"/>
              <a:ext cx="2130886" cy="1120890"/>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dirty="0"/>
            </a:p>
          </p:txBody>
        </p:sp>
        <p:sp>
          <p:nvSpPr>
            <p:cNvPr id="4" name="Freeform 4">
              <a:extLst>
                <a:ext uri="{FF2B5EF4-FFF2-40B4-BE49-F238E27FC236}">
                  <a16:creationId xmlns:a16="http://schemas.microsoft.com/office/drawing/2014/main" id="{A472640C-9177-7A78-3158-06979164F1E0}"/>
                </a:ext>
              </a:extLst>
            </p:cNvPr>
            <p:cNvSpPr/>
            <p:nvPr/>
          </p:nvSpPr>
          <p:spPr>
            <a:xfrm>
              <a:off x="14572706" y="8353504"/>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dirty="0"/>
            </a:p>
          </p:txBody>
        </p:sp>
      </p:grpSp>
      <p:sp>
        <p:nvSpPr>
          <p:cNvPr id="5" name="Freeform 5">
            <a:extLst>
              <a:ext uri="{FF2B5EF4-FFF2-40B4-BE49-F238E27FC236}">
                <a16:creationId xmlns:a16="http://schemas.microsoft.com/office/drawing/2014/main" id="{E55070FF-37A9-E29D-ECAA-8F45820B75A2}"/>
              </a:ext>
            </a:extLst>
          </p:cNvPr>
          <p:cNvSpPr/>
          <p:nvPr/>
        </p:nvSpPr>
        <p:spPr>
          <a:xfrm>
            <a:off x="586539" y="9185537"/>
            <a:ext cx="2130886" cy="680899"/>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8" name="TextBox 8">
            <a:extLst>
              <a:ext uri="{FF2B5EF4-FFF2-40B4-BE49-F238E27FC236}">
                <a16:creationId xmlns:a16="http://schemas.microsoft.com/office/drawing/2014/main" id="{143ED4CB-CC91-DE9A-7199-6E6ED4FC1F15}"/>
              </a:ext>
            </a:extLst>
          </p:cNvPr>
          <p:cNvSpPr txBox="1"/>
          <p:nvPr/>
        </p:nvSpPr>
        <p:spPr>
          <a:xfrm>
            <a:off x="1982328" y="3527242"/>
            <a:ext cx="14292348" cy="1682512"/>
          </a:xfrm>
          <a:prstGeom prst="rect">
            <a:avLst/>
          </a:prstGeom>
        </p:spPr>
        <p:txBody>
          <a:bodyPr wrap="square" lIns="0" tIns="0" rIns="0" bIns="0" rtlCol="0" anchor="t">
            <a:spAutoFit/>
          </a:bodyPr>
          <a:lstStyle/>
          <a:p>
            <a:pPr algn="ctr">
              <a:lnSpc>
                <a:spcPts val="4374"/>
              </a:lnSpc>
            </a:pPr>
            <a:r>
              <a:rPr lang="en-US" sz="3400" b="1" dirty="0">
                <a:solidFill>
                  <a:srgbClr val="F4F4F4"/>
                </a:solidFill>
                <a:effectLst>
                  <a:outerShdw blurRad="38100" dist="38100" dir="2700000" algn="tl">
                    <a:srgbClr val="000000">
                      <a:alpha val="43137"/>
                    </a:srgbClr>
                  </a:outerShdw>
                </a:effectLst>
                <a:latin typeface="Tempus Sans ITC" panose="04020404030D07020202" pitchFamily="82" charset="0"/>
                <a:ea typeface="Yu Mincho" panose="020B0400000000000000" pitchFamily="18" charset="-128"/>
                <a:cs typeface="ADLaM Display" panose="020F0502020204030204" pitchFamily="2" charset="0"/>
                <a:sym typeface="League Gothic"/>
              </a:rPr>
              <a:t>What if the human mind was a deep, intricate eco-system, with every aspect having a physical form and the hard-fought battles inside will take place right in-front of your eyes?</a:t>
            </a:r>
          </a:p>
        </p:txBody>
      </p:sp>
      <p:sp>
        <p:nvSpPr>
          <p:cNvPr id="9" name="TextBox 9">
            <a:extLst>
              <a:ext uri="{FF2B5EF4-FFF2-40B4-BE49-F238E27FC236}">
                <a16:creationId xmlns:a16="http://schemas.microsoft.com/office/drawing/2014/main" id="{1A754D3F-428C-FBD3-5F12-EC2246C1E85E}"/>
              </a:ext>
            </a:extLst>
          </p:cNvPr>
          <p:cNvSpPr txBox="1"/>
          <p:nvPr/>
        </p:nvSpPr>
        <p:spPr>
          <a:xfrm>
            <a:off x="3954735" y="419100"/>
            <a:ext cx="10378529" cy="2126921"/>
          </a:xfrm>
          <a:prstGeom prst="rect">
            <a:avLst/>
          </a:prstGeom>
          <a:effectLst>
            <a:outerShdw blurRad="50800" dist="38100" dir="8100000" algn="tr" rotWithShape="0">
              <a:prstClr val="black">
                <a:alpha val="60000"/>
              </a:prstClr>
            </a:outerShdw>
          </a:effectLst>
        </p:spPr>
        <p:txBody>
          <a:bodyPr lIns="0" tIns="0" rIns="0" bIns="0" rtlCol="0" anchor="t">
            <a:spAutoFit/>
          </a:bodyPr>
          <a:lstStyle/>
          <a:p>
            <a:pPr algn="ctr">
              <a:lnSpc>
                <a:spcPts val="17168"/>
              </a:lnSpc>
              <a:spcBef>
                <a:spcPct val="0"/>
              </a:spcBef>
            </a:pPr>
            <a:r>
              <a:rPr lang="en-US" sz="12262" dirty="0">
                <a:solidFill>
                  <a:srgbClr val="E9D8E7"/>
                </a:solidFill>
                <a:effectLst>
                  <a:outerShdw blurRad="38100" dist="38100" dir="2700000" algn="tl">
                    <a:srgbClr val="000000">
                      <a:alpha val="43137"/>
                    </a:srgbClr>
                  </a:outerShdw>
                </a:effectLst>
                <a:latin typeface="Indi Kazka"/>
                <a:ea typeface="Indi Kazka"/>
                <a:cs typeface="Indi Kazka"/>
                <a:sym typeface="Indi Kazka"/>
              </a:rPr>
              <a:t>Shadow &amp; Eye</a:t>
            </a:r>
          </a:p>
        </p:txBody>
      </p:sp>
      <p:grpSp>
        <p:nvGrpSpPr>
          <p:cNvPr id="24" name="קבוצה 23">
            <a:extLst>
              <a:ext uri="{FF2B5EF4-FFF2-40B4-BE49-F238E27FC236}">
                <a16:creationId xmlns:a16="http://schemas.microsoft.com/office/drawing/2014/main" id="{7FEECC30-27E1-C02B-E4BF-F4F900B832D6}"/>
              </a:ext>
            </a:extLst>
          </p:cNvPr>
          <p:cNvGrpSpPr/>
          <p:nvPr/>
        </p:nvGrpSpPr>
        <p:grpSpPr>
          <a:xfrm>
            <a:off x="6858000" y="7730316"/>
            <a:ext cx="5058386" cy="2209063"/>
            <a:chOff x="6800850" y="7730316"/>
            <a:chExt cx="5058386" cy="2209063"/>
          </a:xfrm>
          <a:effectLst>
            <a:outerShdw blurRad="50800" dist="38100" dir="8100000" algn="tr" rotWithShape="0">
              <a:prstClr val="black">
                <a:alpha val="60000"/>
              </a:prstClr>
            </a:outerShdw>
          </a:effectLst>
        </p:grpSpPr>
        <p:sp>
          <p:nvSpPr>
            <p:cNvPr id="7" name="TextBox 7">
              <a:extLst>
                <a:ext uri="{FF2B5EF4-FFF2-40B4-BE49-F238E27FC236}">
                  <a16:creationId xmlns:a16="http://schemas.microsoft.com/office/drawing/2014/main" id="{E6DC191A-D7B9-16D3-84BE-9E834A5CF083}"/>
                </a:ext>
              </a:extLst>
            </p:cNvPr>
            <p:cNvSpPr txBox="1"/>
            <p:nvPr/>
          </p:nvSpPr>
          <p:spPr>
            <a:xfrm>
              <a:off x="6800850" y="9398846"/>
              <a:ext cx="4914900" cy="540533"/>
            </a:xfrm>
            <a:prstGeom prst="rect">
              <a:avLst/>
            </a:prstGeom>
          </p:spPr>
          <p:txBody>
            <a:bodyPr wrap="square" lIns="0" tIns="0" rIns="0" bIns="0" rtlCol="0" anchor="t">
              <a:spAutoFit/>
            </a:bodyPr>
            <a:lstStyle/>
            <a:p>
              <a:pPr algn="ctr">
                <a:lnSpc>
                  <a:spcPts val="4521"/>
                </a:lnSpc>
                <a:spcBef>
                  <a:spcPct val="0"/>
                </a:spcBef>
              </a:pPr>
              <a:r>
                <a:rPr lang="en-US" sz="26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Mentoring by Ella Luna Pleasence</a:t>
              </a:r>
            </a:p>
          </p:txBody>
        </p:sp>
        <p:grpSp>
          <p:nvGrpSpPr>
            <p:cNvPr id="20" name="קבוצה 19">
              <a:extLst>
                <a:ext uri="{FF2B5EF4-FFF2-40B4-BE49-F238E27FC236}">
                  <a16:creationId xmlns:a16="http://schemas.microsoft.com/office/drawing/2014/main" id="{B521E263-CD53-EBE7-182C-586A58B021B5}"/>
                </a:ext>
              </a:extLst>
            </p:cNvPr>
            <p:cNvGrpSpPr/>
            <p:nvPr/>
          </p:nvGrpSpPr>
          <p:grpSpPr>
            <a:xfrm>
              <a:off x="6800850" y="7730316"/>
              <a:ext cx="5058386" cy="1555415"/>
              <a:chOff x="11944350" y="4855236"/>
              <a:chExt cx="5058386" cy="1555415"/>
            </a:xfrm>
          </p:grpSpPr>
          <p:sp>
            <p:nvSpPr>
              <p:cNvPr id="6" name="TextBox 6">
                <a:extLst>
                  <a:ext uri="{FF2B5EF4-FFF2-40B4-BE49-F238E27FC236}">
                    <a16:creationId xmlns:a16="http://schemas.microsoft.com/office/drawing/2014/main" id="{29B3BFA6-6417-5AA9-B310-98860B1339A5}"/>
                  </a:ext>
                </a:extLst>
              </p:cNvPr>
              <p:cNvSpPr txBox="1"/>
              <p:nvPr/>
            </p:nvSpPr>
            <p:spPr>
              <a:xfrm>
                <a:off x="11944350" y="4864715"/>
                <a:ext cx="2249505" cy="1545936"/>
              </a:xfrm>
              <a:prstGeom prst="rect">
                <a:avLst/>
              </a:prstGeom>
            </p:spPr>
            <p:txBody>
              <a:bodyPr wrap="square" lIns="0" tIns="0" rIns="0" bIns="0" rtlCol="0" anchor="t">
                <a:spAutoFit/>
              </a:bodyPr>
              <a:lstStyle/>
              <a:p>
                <a:pPr>
                  <a:lnSpc>
                    <a:spcPts val="4101"/>
                  </a:lnSpc>
                </a:pPr>
                <a:r>
                  <a:rPr lang="en-US" sz="2800" b="1" u="sng"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Developers</a:t>
                </a: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t>
                </a:r>
              </a:p>
              <a:p>
                <a:pPr>
                  <a:lnSpc>
                    <a:spcPts val="4101"/>
                  </a:lnSpc>
                </a:pP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Daniel Fradkin</a:t>
                </a:r>
              </a:p>
              <a:p>
                <a:pPr>
                  <a:lnSpc>
                    <a:spcPts val="4101"/>
                  </a:lnSpc>
                  <a:spcBef>
                    <a:spcPct val="0"/>
                  </a:spcBef>
                </a:pP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Or Bar-Califa</a:t>
                </a:r>
              </a:p>
            </p:txBody>
          </p:sp>
          <p:sp>
            <p:nvSpPr>
              <p:cNvPr id="10" name="TextBox 10">
                <a:extLst>
                  <a:ext uri="{FF2B5EF4-FFF2-40B4-BE49-F238E27FC236}">
                    <a16:creationId xmlns:a16="http://schemas.microsoft.com/office/drawing/2014/main" id="{F28925BF-D5AE-36F8-C5B5-4452D905C353}"/>
                  </a:ext>
                </a:extLst>
              </p:cNvPr>
              <p:cNvSpPr txBox="1"/>
              <p:nvPr/>
            </p:nvSpPr>
            <p:spPr>
              <a:xfrm>
                <a:off x="14899454" y="4855236"/>
                <a:ext cx="2103282" cy="1553630"/>
              </a:xfrm>
              <a:prstGeom prst="rect">
                <a:avLst/>
              </a:prstGeom>
            </p:spPr>
            <p:txBody>
              <a:bodyPr wrap="square" lIns="0" tIns="0" rIns="0" bIns="0" rtlCol="0" anchor="t">
                <a:spAutoFit/>
              </a:bodyPr>
              <a:lstStyle/>
              <a:p>
                <a:pPr>
                  <a:lnSpc>
                    <a:spcPts val="4101"/>
                  </a:lnSpc>
                </a:pPr>
                <a:r>
                  <a:rPr lang="en-US" sz="2800" b="1" u="sng"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Animators</a:t>
                </a: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a:t>
                </a:r>
              </a:p>
              <a:p>
                <a:pPr>
                  <a:lnSpc>
                    <a:spcPts val="4101"/>
                  </a:lnSpc>
                </a:pP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Naor Masri</a:t>
                </a:r>
              </a:p>
              <a:p>
                <a:pPr>
                  <a:lnSpc>
                    <a:spcPts val="4101"/>
                  </a:lnSpc>
                  <a:spcBef>
                    <a:spcPct val="0"/>
                  </a:spcBef>
                </a:pPr>
                <a:r>
                  <a:rPr lang="en-US" sz="2800" b="1" dirty="0">
                    <a:solidFill>
                      <a:srgbClr val="E9D8E7"/>
                    </a:solidFill>
                    <a:effectLst>
                      <a:outerShdw blurRad="38100" dist="38100" dir="2700000" algn="tl">
                        <a:srgbClr val="000000">
                          <a:alpha val="43137"/>
                        </a:srgbClr>
                      </a:outerShdw>
                    </a:effectLst>
                    <a:latin typeface="Tempus Sans ITC" panose="04020404030D07020202" pitchFamily="82" charset="0"/>
                    <a:ea typeface="ADLaM Display" panose="020F0502020204030204" pitchFamily="2" charset="0"/>
                    <a:cs typeface="MV Boli" panose="02000500030200090000" pitchFamily="2" charset="0"/>
                    <a:sym typeface="League Gothic"/>
                  </a:rPr>
                  <a:t>Majd Francis</a:t>
                </a:r>
              </a:p>
            </p:txBody>
          </p:sp>
        </p:grpSp>
      </p:grpSp>
    </p:spTree>
    <p:extLst>
      <p:ext uri="{BB962C8B-B14F-4D97-AF65-F5344CB8AC3E}">
        <p14:creationId xmlns:p14="http://schemas.microsoft.com/office/powerpoint/2010/main" val="127217673"/>
      </p:ext>
    </p:extLst>
  </p:cSld>
  <p:clrMapOvr>
    <a:masterClrMapping/>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a:extLst>
            <a:ext uri="{FF2B5EF4-FFF2-40B4-BE49-F238E27FC236}">
              <a16:creationId xmlns:a16="http://schemas.microsoft.com/office/drawing/2014/main" id="{72FB3A1A-1315-1FA3-1CF2-2BEE17A73754}"/>
            </a:ext>
          </a:extLst>
        </p:cNvPr>
        <p:cNvGrpSpPr/>
        <p:nvPr/>
      </p:nvGrpSpPr>
      <p:grpSpPr>
        <a:xfrm>
          <a:off x="0" y="0"/>
          <a:ext cx="0" cy="0"/>
          <a:chOff x="0" y="0"/>
          <a:chExt cx="0" cy="0"/>
        </a:xfrm>
      </p:grpSpPr>
      <p:sp>
        <p:nvSpPr>
          <p:cNvPr id="15" name="מלבן 1">
            <a:extLst>
              <a:ext uri="{FF2B5EF4-FFF2-40B4-BE49-F238E27FC236}">
                <a16:creationId xmlns:a16="http://schemas.microsoft.com/office/drawing/2014/main" id="{C808F78E-3D34-DB1B-D04B-5004468A4AD1}"/>
              </a:ext>
            </a:extLst>
          </p:cNvPr>
          <p:cNvSpPr/>
          <p:nvPr/>
        </p:nvSpPr>
        <p:spPr>
          <a:xfrm flipH="1">
            <a:off x="0" y="1"/>
            <a:ext cx="18288000" cy="10287000"/>
          </a:xfrm>
          <a:prstGeom prst="rect">
            <a:avLst/>
          </a:prstGeom>
          <a:gradFill flip="none" rotWithShape="1">
            <a:gsLst>
              <a:gs pos="26000">
                <a:srgbClr val="CABBD5">
                  <a:alpha val="90000"/>
                </a:srgbClr>
              </a:gs>
              <a:gs pos="90000">
                <a:srgbClr val="7D77B1">
                  <a:alpha val="0"/>
                </a:srgbClr>
              </a:gs>
              <a:gs pos="11000">
                <a:srgbClr val="7D77B1">
                  <a:alpha val="70000"/>
                </a:srgbClr>
              </a:gs>
              <a:gs pos="43000">
                <a:srgbClr val="CFC0D2"/>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40" name="אליפסה 39">
            <a:extLst>
              <a:ext uri="{FF2B5EF4-FFF2-40B4-BE49-F238E27FC236}">
                <a16:creationId xmlns:a16="http://schemas.microsoft.com/office/drawing/2014/main" id="{13264E0A-C597-3192-E3E9-2CAF15324DAF}"/>
              </a:ext>
            </a:extLst>
          </p:cNvPr>
          <p:cNvSpPr/>
          <p:nvPr/>
        </p:nvSpPr>
        <p:spPr>
          <a:xfrm>
            <a:off x="14145485" y="6768228"/>
            <a:ext cx="4879040" cy="4879040"/>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צורה חופשית: צורה 33">
            <a:extLst>
              <a:ext uri="{FF2B5EF4-FFF2-40B4-BE49-F238E27FC236}">
                <a16:creationId xmlns:a16="http://schemas.microsoft.com/office/drawing/2014/main" id="{F4672F5E-6BCD-720D-DD4C-DD3B3A53F0CD}"/>
              </a:ext>
            </a:extLst>
          </p:cNvPr>
          <p:cNvSpPr/>
          <p:nvPr/>
        </p:nvSpPr>
        <p:spPr>
          <a:xfrm>
            <a:off x="14044062" y="6666805"/>
            <a:ext cx="5118109" cy="5118108"/>
          </a:xfrm>
          <a:custGeom>
            <a:avLst/>
            <a:gdLst>
              <a:gd name="connsiteX0" fmla="*/ 2946822 w 5893645"/>
              <a:gd name="connsiteY0" fmla="*/ 263058 h 5893644"/>
              <a:gd name="connsiteX1" fmla="*/ 263058 w 5893645"/>
              <a:gd name="connsiteY1" fmla="*/ 2946822 h 5893644"/>
              <a:gd name="connsiteX2" fmla="*/ 2946822 w 5893645"/>
              <a:gd name="connsiteY2" fmla="*/ 5630586 h 5893644"/>
              <a:gd name="connsiteX3" fmla="*/ 5630585 w 5893645"/>
              <a:gd name="connsiteY3" fmla="*/ 2946822 h 5893644"/>
              <a:gd name="connsiteX4" fmla="*/ 2946822 w 5893645"/>
              <a:gd name="connsiteY4" fmla="*/ 263058 h 5893644"/>
              <a:gd name="connsiteX5" fmla="*/ 2946822 w 5893645"/>
              <a:gd name="connsiteY5" fmla="*/ 0 h 5893644"/>
              <a:gd name="connsiteX6" fmla="*/ 5893645 w 5893645"/>
              <a:gd name="connsiteY6" fmla="*/ 2946822 h 5893644"/>
              <a:gd name="connsiteX7" fmla="*/ 2946822 w 5893645"/>
              <a:gd name="connsiteY7" fmla="*/ 5893644 h 5893644"/>
              <a:gd name="connsiteX8" fmla="*/ 0 w 5893645"/>
              <a:gd name="connsiteY8" fmla="*/ 2946822 h 5893644"/>
              <a:gd name="connsiteX9" fmla="*/ 2946822 w 5893645"/>
              <a:gd name="connsiteY9" fmla="*/ 0 h 5893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3645" h="5893644">
                <a:moveTo>
                  <a:pt x="2946822" y="263058"/>
                </a:moveTo>
                <a:cubicBezTo>
                  <a:pt x="1464620" y="263058"/>
                  <a:pt x="263058" y="1464620"/>
                  <a:pt x="263058" y="2946822"/>
                </a:cubicBezTo>
                <a:cubicBezTo>
                  <a:pt x="263058" y="4429024"/>
                  <a:pt x="1464620" y="5630586"/>
                  <a:pt x="2946822" y="5630586"/>
                </a:cubicBezTo>
                <a:cubicBezTo>
                  <a:pt x="4429025" y="5630586"/>
                  <a:pt x="5630585" y="4429024"/>
                  <a:pt x="5630585" y="2946822"/>
                </a:cubicBezTo>
                <a:cubicBezTo>
                  <a:pt x="5630585" y="1464620"/>
                  <a:pt x="4429025" y="263058"/>
                  <a:pt x="2946822" y="263058"/>
                </a:cubicBezTo>
                <a:close/>
                <a:moveTo>
                  <a:pt x="2946822" y="0"/>
                </a:moveTo>
                <a:cubicBezTo>
                  <a:pt x="4574307" y="0"/>
                  <a:pt x="5893645" y="1319337"/>
                  <a:pt x="5893645" y="2946822"/>
                </a:cubicBezTo>
                <a:cubicBezTo>
                  <a:pt x="5893645" y="4574307"/>
                  <a:pt x="4574307" y="5893644"/>
                  <a:pt x="2946822" y="5893644"/>
                </a:cubicBezTo>
                <a:cubicBezTo>
                  <a:pt x="1319337" y="5893644"/>
                  <a:pt x="0" y="4574307"/>
                  <a:pt x="0" y="2946822"/>
                </a:cubicBezTo>
                <a:cubicBezTo>
                  <a:pt x="0" y="1319337"/>
                  <a:pt x="1319337" y="0"/>
                  <a:pt x="2946822" y="0"/>
                </a:cubicBezTo>
                <a:close/>
              </a:path>
            </a:pathLst>
          </a:custGeom>
          <a:gradFill flip="none" rotWithShape="1">
            <a:gsLst>
              <a:gs pos="0">
                <a:schemeClr val="bg1"/>
              </a:gs>
              <a:gs pos="55000">
                <a:srgbClr val="E0CFE2"/>
              </a:gs>
              <a:gs pos="88000">
                <a:srgbClr val="837EAE"/>
              </a:gs>
              <a:gs pos="100000">
                <a:srgbClr val="55508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41" name="אליפסה 40">
            <a:extLst>
              <a:ext uri="{FF2B5EF4-FFF2-40B4-BE49-F238E27FC236}">
                <a16:creationId xmlns:a16="http://schemas.microsoft.com/office/drawing/2014/main" id="{2F20823D-61E7-FE47-7EE9-7E293B67C43A}"/>
              </a:ext>
            </a:extLst>
          </p:cNvPr>
          <p:cNvSpPr/>
          <p:nvPr/>
        </p:nvSpPr>
        <p:spPr>
          <a:xfrm>
            <a:off x="11247243" y="4439625"/>
            <a:ext cx="3401232" cy="3401232"/>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צורה חופשית: צורה 36">
            <a:extLst>
              <a:ext uri="{FF2B5EF4-FFF2-40B4-BE49-F238E27FC236}">
                <a16:creationId xmlns:a16="http://schemas.microsoft.com/office/drawing/2014/main" id="{A81BA7AE-D838-ED7B-87AB-CD13957F2CC5}"/>
              </a:ext>
            </a:extLst>
          </p:cNvPr>
          <p:cNvSpPr/>
          <p:nvPr/>
        </p:nvSpPr>
        <p:spPr>
          <a:xfrm>
            <a:off x="11138710" y="4381500"/>
            <a:ext cx="3567890" cy="3567890"/>
          </a:xfrm>
          <a:custGeom>
            <a:avLst/>
            <a:gdLst>
              <a:gd name="connsiteX0" fmla="*/ 2323552 w 4647106"/>
              <a:gd name="connsiteY0" fmla="*/ 266152 h 4647106"/>
              <a:gd name="connsiteX1" fmla="*/ 266152 w 4647106"/>
              <a:gd name="connsiteY1" fmla="*/ 2323552 h 4647106"/>
              <a:gd name="connsiteX2" fmla="*/ 2323552 w 4647106"/>
              <a:gd name="connsiteY2" fmla="*/ 4380952 h 4647106"/>
              <a:gd name="connsiteX3" fmla="*/ 4380952 w 4647106"/>
              <a:gd name="connsiteY3" fmla="*/ 2323552 h 4647106"/>
              <a:gd name="connsiteX4" fmla="*/ 2323552 w 4647106"/>
              <a:gd name="connsiteY4" fmla="*/ 266152 h 4647106"/>
              <a:gd name="connsiteX5" fmla="*/ 2323553 w 4647106"/>
              <a:gd name="connsiteY5" fmla="*/ 0 h 4647106"/>
              <a:gd name="connsiteX6" fmla="*/ 4647106 w 4647106"/>
              <a:gd name="connsiteY6" fmla="*/ 2323553 h 4647106"/>
              <a:gd name="connsiteX7" fmla="*/ 2323553 w 4647106"/>
              <a:gd name="connsiteY7" fmla="*/ 4647106 h 4647106"/>
              <a:gd name="connsiteX8" fmla="*/ 0 w 4647106"/>
              <a:gd name="connsiteY8" fmla="*/ 2323553 h 4647106"/>
              <a:gd name="connsiteX9" fmla="*/ 2323553 w 4647106"/>
              <a:gd name="connsiteY9" fmla="*/ 0 h 46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7106" h="4647106">
                <a:moveTo>
                  <a:pt x="2323552" y="266152"/>
                </a:moveTo>
                <a:cubicBezTo>
                  <a:pt x="1187281" y="266152"/>
                  <a:pt x="266152" y="1187281"/>
                  <a:pt x="266152" y="2323552"/>
                </a:cubicBezTo>
                <a:cubicBezTo>
                  <a:pt x="266152" y="3459823"/>
                  <a:pt x="1187281" y="4380952"/>
                  <a:pt x="2323552" y="4380952"/>
                </a:cubicBezTo>
                <a:cubicBezTo>
                  <a:pt x="3459823" y="4380952"/>
                  <a:pt x="4380952" y="3459823"/>
                  <a:pt x="4380952" y="2323552"/>
                </a:cubicBezTo>
                <a:cubicBezTo>
                  <a:pt x="4380952" y="1187281"/>
                  <a:pt x="3459823" y="266152"/>
                  <a:pt x="2323552" y="266152"/>
                </a:cubicBezTo>
                <a:close/>
                <a:moveTo>
                  <a:pt x="2323553" y="0"/>
                </a:moveTo>
                <a:cubicBezTo>
                  <a:pt x="3606816" y="0"/>
                  <a:pt x="4647106" y="1040290"/>
                  <a:pt x="4647106" y="2323553"/>
                </a:cubicBezTo>
                <a:cubicBezTo>
                  <a:pt x="4647106" y="3606816"/>
                  <a:pt x="3606816" y="4647106"/>
                  <a:pt x="2323553" y="4647106"/>
                </a:cubicBezTo>
                <a:cubicBezTo>
                  <a:pt x="1040290" y="4647106"/>
                  <a:pt x="0" y="3606816"/>
                  <a:pt x="0" y="2323553"/>
                </a:cubicBezTo>
                <a:cubicBezTo>
                  <a:pt x="0" y="1040290"/>
                  <a:pt x="1040290" y="0"/>
                  <a:pt x="2323553" y="0"/>
                </a:cubicBezTo>
                <a:close/>
              </a:path>
            </a:pathLst>
          </a:custGeom>
          <a:gradFill flip="none" rotWithShape="1">
            <a:gsLst>
              <a:gs pos="0">
                <a:schemeClr val="bg1"/>
              </a:gs>
              <a:gs pos="55000">
                <a:srgbClr val="E0CFE2"/>
              </a:gs>
              <a:gs pos="88000">
                <a:srgbClr val="837EAE"/>
              </a:gs>
              <a:gs pos="100000">
                <a:srgbClr val="55508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42" name="אליפסה 41">
            <a:extLst>
              <a:ext uri="{FF2B5EF4-FFF2-40B4-BE49-F238E27FC236}">
                <a16:creationId xmlns:a16="http://schemas.microsoft.com/office/drawing/2014/main" id="{28CE9FCA-7C64-BE48-1209-89A8FE4953A9}"/>
              </a:ext>
            </a:extLst>
          </p:cNvPr>
          <p:cNvSpPr/>
          <p:nvPr/>
        </p:nvSpPr>
        <p:spPr>
          <a:xfrm>
            <a:off x="5549126" y="7258679"/>
            <a:ext cx="5899296" cy="5899296"/>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צורה חופשית: צורה 37">
            <a:extLst>
              <a:ext uri="{FF2B5EF4-FFF2-40B4-BE49-F238E27FC236}">
                <a16:creationId xmlns:a16="http://schemas.microsoft.com/office/drawing/2014/main" id="{C15392C6-C901-1B38-C98B-81DDD17C4C4D}"/>
              </a:ext>
            </a:extLst>
          </p:cNvPr>
          <p:cNvSpPr/>
          <p:nvPr/>
        </p:nvSpPr>
        <p:spPr>
          <a:xfrm>
            <a:off x="5394045" y="7124700"/>
            <a:ext cx="6188355" cy="6188355"/>
          </a:xfrm>
          <a:custGeom>
            <a:avLst/>
            <a:gdLst>
              <a:gd name="connsiteX0" fmla="*/ 3320067 w 6640136"/>
              <a:gd name="connsiteY0" fmla="*/ 265971 h 6640136"/>
              <a:gd name="connsiteX1" fmla="*/ 265971 w 6640136"/>
              <a:gd name="connsiteY1" fmla="*/ 3320067 h 6640136"/>
              <a:gd name="connsiteX2" fmla="*/ 3320067 w 6640136"/>
              <a:gd name="connsiteY2" fmla="*/ 6374163 h 6640136"/>
              <a:gd name="connsiteX3" fmla="*/ 6374163 w 6640136"/>
              <a:gd name="connsiteY3" fmla="*/ 3320067 h 6640136"/>
              <a:gd name="connsiteX4" fmla="*/ 3320067 w 6640136"/>
              <a:gd name="connsiteY4" fmla="*/ 265971 h 6640136"/>
              <a:gd name="connsiteX5" fmla="*/ 3320068 w 6640136"/>
              <a:gd name="connsiteY5" fmla="*/ 0 h 6640136"/>
              <a:gd name="connsiteX6" fmla="*/ 6640136 w 6640136"/>
              <a:gd name="connsiteY6" fmla="*/ 3320068 h 6640136"/>
              <a:gd name="connsiteX7" fmla="*/ 3320068 w 6640136"/>
              <a:gd name="connsiteY7" fmla="*/ 6640136 h 6640136"/>
              <a:gd name="connsiteX8" fmla="*/ 0 w 6640136"/>
              <a:gd name="connsiteY8" fmla="*/ 3320068 h 6640136"/>
              <a:gd name="connsiteX9" fmla="*/ 3320068 w 6640136"/>
              <a:gd name="connsiteY9" fmla="*/ 0 h 664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40136" h="6640136">
                <a:moveTo>
                  <a:pt x="3320067" y="265971"/>
                </a:moveTo>
                <a:cubicBezTo>
                  <a:pt x="1633336" y="265971"/>
                  <a:pt x="265971" y="1633336"/>
                  <a:pt x="265971" y="3320067"/>
                </a:cubicBezTo>
                <a:cubicBezTo>
                  <a:pt x="265971" y="5006798"/>
                  <a:pt x="1633336" y="6374163"/>
                  <a:pt x="3320067" y="6374163"/>
                </a:cubicBezTo>
                <a:cubicBezTo>
                  <a:pt x="5006798" y="6374163"/>
                  <a:pt x="6374163" y="5006798"/>
                  <a:pt x="6374163" y="3320067"/>
                </a:cubicBezTo>
                <a:cubicBezTo>
                  <a:pt x="6374163" y="1633336"/>
                  <a:pt x="5006798" y="265971"/>
                  <a:pt x="3320067" y="265971"/>
                </a:cubicBezTo>
                <a:close/>
                <a:moveTo>
                  <a:pt x="3320068" y="0"/>
                </a:moveTo>
                <a:cubicBezTo>
                  <a:pt x="5153691" y="0"/>
                  <a:pt x="6640136" y="1486445"/>
                  <a:pt x="6640136" y="3320068"/>
                </a:cubicBezTo>
                <a:cubicBezTo>
                  <a:pt x="6640136" y="5153691"/>
                  <a:pt x="5153691" y="6640136"/>
                  <a:pt x="3320068" y="6640136"/>
                </a:cubicBezTo>
                <a:cubicBezTo>
                  <a:pt x="1486445" y="6640136"/>
                  <a:pt x="0" y="5153691"/>
                  <a:pt x="0" y="3320068"/>
                </a:cubicBezTo>
                <a:cubicBezTo>
                  <a:pt x="0" y="1486445"/>
                  <a:pt x="1486445" y="0"/>
                  <a:pt x="3320068" y="0"/>
                </a:cubicBezTo>
                <a:close/>
              </a:path>
            </a:pathLst>
          </a:custGeom>
          <a:gradFill flip="none" rotWithShape="1">
            <a:gsLst>
              <a:gs pos="0">
                <a:schemeClr val="bg1"/>
              </a:gs>
              <a:gs pos="55000">
                <a:srgbClr val="E0CFE2"/>
              </a:gs>
              <a:gs pos="88000">
                <a:srgbClr val="837EAE"/>
              </a:gs>
              <a:gs pos="100000">
                <a:srgbClr val="55508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sp>
        <p:nvSpPr>
          <p:cNvPr id="44" name="אליפסה 43">
            <a:extLst>
              <a:ext uri="{FF2B5EF4-FFF2-40B4-BE49-F238E27FC236}">
                <a16:creationId xmlns:a16="http://schemas.microsoft.com/office/drawing/2014/main" id="{A5F6B2BF-F0A4-0042-3098-AE644A1388F9}"/>
              </a:ext>
            </a:extLst>
          </p:cNvPr>
          <p:cNvSpPr/>
          <p:nvPr/>
        </p:nvSpPr>
        <p:spPr>
          <a:xfrm>
            <a:off x="9980722" y="899036"/>
            <a:ext cx="2444093" cy="2444093"/>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צורה חופשית: צורה 35">
            <a:extLst>
              <a:ext uri="{FF2B5EF4-FFF2-40B4-BE49-F238E27FC236}">
                <a16:creationId xmlns:a16="http://schemas.microsoft.com/office/drawing/2014/main" id="{078F5FBE-FEEE-5169-9E84-105B962820D6}"/>
              </a:ext>
            </a:extLst>
          </p:cNvPr>
          <p:cNvSpPr/>
          <p:nvPr/>
        </p:nvSpPr>
        <p:spPr>
          <a:xfrm>
            <a:off x="9932949" y="827049"/>
            <a:ext cx="2563851" cy="2563851"/>
          </a:xfrm>
          <a:custGeom>
            <a:avLst/>
            <a:gdLst>
              <a:gd name="connsiteX0" fmla="*/ 1541132 w 3082264"/>
              <a:gd name="connsiteY0" fmla="*/ 251953 h 3082264"/>
              <a:gd name="connsiteX1" fmla="*/ 251953 w 3082264"/>
              <a:gd name="connsiteY1" fmla="*/ 1541132 h 3082264"/>
              <a:gd name="connsiteX2" fmla="*/ 1541132 w 3082264"/>
              <a:gd name="connsiteY2" fmla="*/ 2830311 h 3082264"/>
              <a:gd name="connsiteX3" fmla="*/ 2830311 w 3082264"/>
              <a:gd name="connsiteY3" fmla="*/ 1541132 h 3082264"/>
              <a:gd name="connsiteX4" fmla="*/ 1541132 w 3082264"/>
              <a:gd name="connsiteY4" fmla="*/ 251953 h 3082264"/>
              <a:gd name="connsiteX5" fmla="*/ 1541132 w 3082264"/>
              <a:gd name="connsiteY5" fmla="*/ 0 h 3082264"/>
              <a:gd name="connsiteX6" fmla="*/ 3082264 w 3082264"/>
              <a:gd name="connsiteY6" fmla="*/ 1541132 h 3082264"/>
              <a:gd name="connsiteX7" fmla="*/ 1541132 w 3082264"/>
              <a:gd name="connsiteY7" fmla="*/ 3082264 h 3082264"/>
              <a:gd name="connsiteX8" fmla="*/ 0 w 3082264"/>
              <a:gd name="connsiteY8" fmla="*/ 1541132 h 3082264"/>
              <a:gd name="connsiteX9" fmla="*/ 1541132 w 3082264"/>
              <a:gd name="connsiteY9" fmla="*/ 0 h 308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2264" h="3082264">
                <a:moveTo>
                  <a:pt x="1541132" y="251953"/>
                </a:moveTo>
                <a:cubicBezTo>
                  <a:pt x="829138" y="251953"/>
                  <a:pt x="251953" y="829138"/>
                  <a:pt x="251953" y="1541132"/>
                </a:cubicBezTo>
                <a:cubicBezTo>
                  <a:pt x="251953" y="2253126"/>
                  <a:pt x="829138" y="2830311"/>
                  <a:pt x="1541132" y="2830311"/>
                </a:cubicBezTo>
                <a:cubicBezTo>
                  <a:pt x="2253126" y="2830311"/>
                  <a:pt x="2830311" y="2253126"/>
                  <a:pt x="2830311" y="1541132"/>
                </a:cubicBezTo>
                <a:cubicBezTo>
                  <a:pt x="2830311" y="829138"/>
                  <a:pt x="2253126" y="251953"/>
                  <a:pt x="1541132" y="251953"/>
                </a:cubicBezTo>
                <a:close/>
                <a:moveTo>
                  <a:pt x="1541132" y="0"/>
                </a:moveTo>
                <a:cubicBezTo>
                  <a:pt x="2392276" y="0"/>
                  <a:pt x="3082264" y="689988"/>
                  <a:pt x="3082264" y="1541132"/>
                </a:cubicBezTo>
                <a:cubicBezTo>
                  <a:pt x="3082264" y="2392276"/>
                  <a:pt x="2392276" y="3082264"/>
                  <a:pt x="1541132" y="3082264"/>
                </a:cubicBezTo>
                <a:cubicBezTo>
                  <a:pt x="689988" y="3082264"/>
                  <a:pt x="0" y="2392276"/>
                  <a:pt x="0" y="1541132"/>
                </a:cubicBezTo>
                <a:cubicBezTo>
                  <a:pt x="0" y="689988"/>
                  <a:pt x="689988" y="0"/>
                  <a:pt x="1541132" y="0"/>
                </a:cubicBezTo>
                <a:close/>
              </a:path>
            </a:pathLst>
          </a:custGeom>
          <a:gradFill flip="none" rotWithShape="1">
            <a:gsLst>
              <a:gs pos="0">
                <a:schemeClr val="bg1"/>
              </a:gs>
              <a:gs pos="55000">
                <a:srgbClr val="E0CFE2"/>
              </a:gs>
              <a:gs pos="88000">
                <a:srgbClr val="837EAE"/>
              </a:gs>
              <a:gs pos="100000">
                <a:srgbClr val="55508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pic>
        <p:nvPicPr>
          <p:cNvPr id="5" name="Picture 4">
            <a:extLst>
              <a:ext uri="{FF2B5EF4-FFF2-40B4-BE49-F238E27FC236}">
                <a16:creationId xmlns:a16="http://schemas.microsoft.com/office/drawing/2014/main" id="{7D632BF0-380F-01AE-ECC5-B53C64495C4D}"/>
              </a:ext>
            </a:extLst>
          </p:cNvPr>
          <p:cNvPicPr>
            <a:picLocks noChangeAspect="1"/>
          </p:cNvPicPr>
          <p:nvPr/>
        </p:nvPicPr>
        <p:blipFill>
          <a:blip r:embed="rId4"/>
          <a:srcRect/>
          <a:stretch>
            <a:fillRect/>
          </a:stretch>
        </p:blipFill>
        <p:spPr>
          <a:xfrm>
            <a:off x="7194163" y="7258677"/>
            <a:ext cx="2685423" cy="2685423"/>
          </a:xfrm>
          <a:prstGeom prst="rect">
            <a:avLst/>
          </a:prstGeom>
        </p:spPr>
      </p:pic>
      <p:pic>
        <p:nvPicPr>
          <p:cNvPr id="6" name="Picture 9" descr="A cartoon of a grey and white animal with yellow eyes&#10;&#10;AI-generated content may be incorrect.">
            <a:extLst>
              <a:ext uri="{FF2B5EF4-FFF2-40B4-BE49-F238E27FC236}">
                <a16:creationId xmlns:a16="http://schemas.microsoft.com/office/drawing/2014/main" id="{A29885E0-87A5-B53C-C4C5-099EAFE8B815}"/>
              </a:ext>
            </a:extLst>
          </p:cNvPr>
          <p:cNvPicPr>
            <a:picLocks noChangeAspect="1"/>
          </p:cNvPicPr>
          <p:nvPr/>
        </p:nvPicPr>
        <p:blipFill>
          <a:blip r:embed="rId5" cstate="print">
            <a:extLst>
              <a:ext uri="{28A0092B-C50C-407E-A947-70E740481C1C}">
                <a14:useLocalDpi xmlns:a14="http://schemas.microsoft.com/office/drawing/2010/main" val="0"/>
              </a:ext>
            </a:extLst>
          </a:blip>
          <a:srcRect r="43282"/>
          <a:stretch>
            <a:fillRect/>
          </a:stretch>
        </p:blipFill>
        <p:spPr>
          <a:xfrm>
            <a:off x="10325459" y="1208049"/>
            <a:ext cx="1748244" cy="1695288"/>
          </a:xfrm>
          <a:prstGeom prst="rect">
            <a:avLst/>
          </a:prstGeom>
        </p:spPr>
      </p:pic>
      <p:pic>
        <p:nvPicPr>
          <p:cNvPr id="7" name="Picture 5">
            <a:extLst>
              <a:ext uri="{FF2B5EF4-FFF2-40B4-BE49-F238E27FC236}">
                <a16:creationId xmlns:a16="http://schemas.microsoft.com/office/drawing/2014/main" id="{B84A95E8-1B7D-1CC7-0736-85F5EC919CA2}"/>
              </a:ext>
            </a:extLst>
          </p:cNvPr>
          <p:cNvPicPr>
            <a:picLocks noChangeAspect="1"/>
          </p:cNvPicPr>
          <p:nvPr/>
        </p:nvPicPr>
        <p:blipFill>
          <a:blip r:embed="rId6"/>
          <a:srcRect/>
          <a:stretch>
            <a:fillRect/>
          </a:stretch>
        </p:blipFill>
        <p:spPr>
          <a:xfrm flipH="1">
            <a:off x="11781503" y="4888373"/>
            <a:ext cx="2418224" cy="2418224"/>
          </a:xfrm>
          <a:prstGeom prst="rect">
            <a:avLst/>
          </a:prstGeom>
        </p:spPr>
      </p:pic>
      <p:pic>
        <p:nvPicPr>
          <p:cNvPr id="9" name="Picture 7" descr="A cartoon character in the dark&#10;&#10;AI-generated content may be incorrect.">
            <a:extLst>
              <a:ext uri="{FF2B5EF4-FFF2-40B4-BE49-F238E27FC236}">
                <a16:creationId xmlns:a16="http://schemas.microsoft.com/office/drawing/2014/main" id="{8FE2B32A-E415-E349-E1E8-735BD56DFC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5102121" y="7487277"/>
            <a:ext cx="2612485" cy="2612485"/>
          </a:xfrm>
          <a:prstGeom prst="rect">
            <a:avLst/>
          </a:prstGeom>
        </p:spPr>
      </p:pic>
      <p:sp>
        <p:nvSpPr>
          <p:cNvPr id="10" name="TextBox 9">
            <a:extLst>
              <a:ext uri="{FF2B5EF4-FFF2-40B4-BE49-F238E27FC236}">
                <a16:creationId xmlns:a16="http://schemas.microsoft.com/office/drawing/2014/main" id="{81A608A1-0D59-A0C6-49B7-145885454107}"/>
              </a:ext>
            </a:extLst>
          </p:cNvPr>
          <p:cNvSpPr txBox="1"/>
          <p:nvPr/>
        </p:nvSpPr>
        <p:spPr>
          <a:xfrm>
            <a:off x="616343" y="1059240"/>
            <a:ext cx="9609911" cy="156966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9600" dirty="0">
                <a:latin typeface="Indi Kazka"/>
                <a:sym typeface="Indi Kazka"/>
              </a:rPr>
              <a:t> The concept</a:t>
            </a:r>
          </a:p>
        </p:txBody>
      </p:sp>
      <p:sp>
        <p:nvSpPr>
          <p:cNvPr id="12" name="TextBox 11">
            <a:extLst>
              <a:ext uri="{FF2B5EF4-FFF2-40B4-BE49-F238E27FC236}">
                <a16:creationId xmlns:a16="http://schemas.microsoft.com/office/drawing/2014/main" id="{2332702E-D777-6BDA-25AB-1CC2144CF11F}"/>
              </a:ext>
            </a:extLst>
          </p:cNvPr>
          <p:cNvSpPr txBox="1"/>
          <p:nvPr/>
        </p:nvSpPr>
        <p:spPr>
          <a:xfrm>
            <a:off x="1279699" y="3390900"/>
            <a:ext cx="8587998" cy="811761"/>
          </a:xfrm>
          <a:prstGeom prst="rect">
            <a:avLst/>
          </a:prstGeom>
          <a:noFill/>
        </p:spPr>
        <p:txBody>
          <a:bodyPr wrap="square" rtlCol="0">
            <a:spAutoFit/>
          </a:bodyPr>
          <a:lstStyle/>
          <a:p>
            <a:pPr marL="0" lvl="1" algn="ctr">
              <a:lnSpc>
                <a:spcPct val="150000"/>
              </a:lnSpc>
              <a:spcBef>
                <a:spcPct val="0"/>
              </a:spcBef>
            </a:pPr>
            <a:r>
              <a:rPr lang="en-US" sz="34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world in chaos due to the eye gone missing</a:t>
            </a:r>
          </a:p>
        </p:txBody>
      </p:sp>
      <p:sp>
        <p:nvSpPr>
          <p:cNvPr id="13" name="TextBox 12">
            <a:extLst>
              <a:ext uri="{FF2B5EF4-FFF2-40B4-BE49-F238E27FC236}">
                <a16:creationId xmlns:a16="http://schemas.microsoft.com/office/drawing/2014/main" id="{99395626-B378-A19E-8CD8-ABE13773DC2F}"/>
              </a:ext>
            </a:extLst>
          </p:cNvPr>
          <p:cNvSpPr txBox="1"/>
          <p:nvPr/>
        </p:nvSpPr>
        <p:spPr>
          <a:xfrm>
            <a:off x="-206403" y="4410274"/>
            <a:ext cx="11560203" cy="811761"/>
          </a:xfrm>
          <a:prstGeom prst="rect">
            <a:avLst/>
          </a:prstGeom>
          <a:noFill/>
        </p:spPr>
        <p:txBody>
          <a:bodyPr wrap="square" rtlCol="0">
            <a:spAutoFit/>
          </a:bodyPr>
          <a:lstStyle/>
          <a:p>
            <a:pPr marL="0" lvl="1" algn="ctr">
              <a:lnSpc>
                <a:spcPct val="150000"/>
              </a:lnSpc>
              <a:spcBef>
                <a:spcPct val="0"/>
              </a:spcBef>
            </a:pPr>
            <a:r>
              <a:rPr lang="en-US" sz="34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Defeated enemies drop suits for the player to wear</a:t>
            </a:r>
          </a:p>
        </p:txBody>
      </p:sp>
      <p:sp>
        <p:nvSpPr>
          <p:cNvPr id="14" name="TextBox 13">
            <a:extLst>
              <a:ext uri="{FF2B5EF4-FFF2-40B4-BE49-F238E27FC236}">
                <a16:creationId xmlns:a16="http://schemas.microsoft.com/office/drawing/2014/main" id="{387318E5-F9BD-E16D-9A4A-D2C9821B44AD}"/>
              </a:ext>
            </a:extLst>
          </p:cNvPr>
          <p:cNvSpPr txBox="1"/>
          <p:nvPr/>
        </p:nvSpPr>
        <p:spPr>
          <a:xfrm>
            <a:off x="-206403" y="5429647"/>
            <a:ext cx="11560203" cy="811761"/>
          </a:xfrm>
          <a:prstGeom prst="rect">
            <a:avLst/>
          </a:prstGeom>
          <a:noFill/>
        </p:spPr>
        <p:txBody>
          <a:bodyPr wrap="square" rtlCol="0">
            <a:spAutoFit/>
          </a:bodyPr>
          <a:lstStyle/>
          <a:p>
            <a:pPr marL="0" lvl="1" algn="ctr">
              <a:lnSpc>
                <a:spcPct val="150000"/>
              </a:lnSpc>
              <a:spcBef>
                <a:spcPct val="0"/>
              </a:spcBef>
            </a:pPr>
            <a:r>
              <a:rPr lang="en-US" sz="3400" b="1" dirty="0">
                <a:effectLst>
                  <a:outerShdw blurRad="38100" dist="38100" dir="2700000" algn="tl">
                    <a:srgbClr val="000000">
                      <a:alpha val="43137"/>
                    </a:srgbClr>
                  </a:outerShdw>
                </a:effectLst>
                <a:latin typeface="Tempus Sans ITC" panose="04020404030D07020202" pitchFamily="82" charset="0"/>
                <a:ea typeface="Verdana" panose="020B0604030504040204" pitchFamily="34" charset="0"/>
                <a:sym typeface="Indi Kazka"/>
              </a:rPr>
              <a:t>Play and progress through suits abilities to return the eye</a:t>
            </a:r>
          </a:p>
        </p:txBody>
      </p:sp>
      <p:sp>
        <p:nvSpPr>
          <p:cNvPr id="45" name="אליפסה 44">
            <a:extLst>
              <a:ext uri="{FF2B5EF4-FFF2-40B4-BE49-F238E27FC236}">
                <a16:creationId xmlns:a16="http://schemas.microsoft.com/office/drawing/2014/main" id="{18CF6B00-8AC4-FD61-505A-2E9CA1E55213}"/>
              </a:ext>
            </a:extLst>
          </p:cNvPr>
          <p:cNvSpPr/>
          <p:nvPr/>
        </p:nvSpPr>
        <p:spPr>
          <a:xfrm>
            <a:off x="12945454" y="-1144116"/>
            <a:ext cx="5787589" cy="5787589"/>
          </a:xfrm>
          <a:prstGeom prst="ellipse">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צורה חופשית: צורה 34">
            <a:extLst>
              <a:ext uri="{FF2B5EF4-FFF2-40B4-BE49-F238E27FC236}">
                <a16:creationId xmlns:a16="http://schemas.microsoft.com/office/drawing/2014/main" id="{387EA6F1-FF4D-F2E8-C107-D17825335BEC}"/>
              </a:ext>
            </a:extLst>
          </p:cNvPr>
          <p:cNvSpPr/>
          <p:nvPr/>
        </p:nvSpPr>
        <p:spPr>
          <a:xfrm>
            <a:off x="12826426" y="-1308674"/>
            <a:ext cx="6071174" cy="6071174"/>
          </a:xfrm>
          <a:custGeom>
            <a:avLst/>
            <a:gdLst>
              <a:gd name="connsiteX0" fmla="*/ 3522955 w 7045910"/>
              <a:gd name="connsiteY0" fmla="*/ 263119 h 7045910"/>
              <a:gd name="connsiteX1" fmla="*/ 263119 w 7045910"/>
              <a:gd name="connsiteY1" fmla="*/ 3522955 h 7045910"/>
              <a:gd name="connsiteX2" fmla="*/ 3522955 w 7045910"/>
              <a:gd name="connsiteY2" fmla="*/ 6782791 h 7045910"/>
              <a:gd name="connsiteX3" fmla="*/ 6782792 w 7045910"/>
              <a:gd name="connsiteY3" fmla="*/ 3522955 h 7045910"/>
              <a:gd name="connsiteX4" fmla="*/ 3522955 w 7045910"/>
              <a:gd name="connsiteY4" fmla="*/ 263119 h 7045910"/>
              <a:gd name="connsiteX5" fmla="*/ 3522955 w 7045910"/>
              <a:gd name="connsiteY5" fmla="*/ 0 h 7045910"/>
              <a:gd name="connsiteX6" fmla="*/ 7045910 w 7045910"/>
              <a:gd name="connsiteY6" fmla="*/ 3522955 h 7045910"/>
              <a:gd name="connsiteX7" fmla="*/ 3522955 w 7045910"/>
              <a:gd name="connsiteY7" fmla="*/ 7045910 h 7045910"/>
              <a:gd name="connsiteX8" fmla="*/ 0 w 7045910"/>
              <a:gd name="connsiteY8" fmla="*/ 3522955 h 7045910"/>
              <a:gd name="connsiteX9" fmla="*/ 3522955 w 7045910"/>
              <a:gd name="connsiteY9" fmla="*/ 0 h 70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45910" h="7045910">
                <a:moveTo>
                  <a:pt x="3522955" y="263119"/>
                </a:moveTo>
                <a:cubicBezTo>
                  <a:pt x="1722597" y="263119"/>
                  <a:pt x="263119" y="1722597"/>
                  <a:pt x="263119" y="3522955"/>
                </a:cubicBezTo>
                <a:cubicBezTo>
                  <a:pt x="263119" y="5323313"/>
                  <a:pt x="1722597" y="6782791"/>
                  <a:pt x="3522955" y="6782791"/>
                </a:cubicBezTo>
                <a:cubicBezTo>
                  <a:pt x="5323312" y="6782791"/>
                  <a:pt x="6782792" y="5323313"/>
                  <a:pt x="6782792" y="3522955"/>
                </a:cubicBezTo>
                <a:cubicBezTo>
                  <a:pt x="6782792" y="1722597"/>
                  <a:pt x="5323312" y="263119"/>
                  <a:pt x="3522955" y="263119"/>
                </a:cubicBezTo>
                <a:close/>
                <a:moveTo>
                  <a:pt x="3522955" y="0"/>
                </a:moveTo>
                <a:cubicBezTo>
                  <a:pt x="5468628" y="0"/>
                  <a:pt x="7045910" y="1577281"/>
                  <a:pt x="7045910" y="3522955"/>
                </a:cubicBezTo>
                <a:cubicBezTo>
                  <a:pt x="7045910" y="5468629"/>
                  <a:pt x="5468628" y="7045910"/>
                  <a:pt x="3522955" y="7045910"/>
                </a:cubicBezTo>
                <a:cubicBezTo>
                  <a:pt x="1577281" y="7045910"/>
                  <a:pt x="0" y="5468629"/>
                  <a:pt x="0" y="3522955"/>
                </a:cubicBezTo>
                <a:cubicBezTo>
                  <a:pt x="0" y="1577281"/>
                  <a:pt x="1577281" y="0"/>
                  <a:pt x="3522955" y="0"/>
                </a:cubicBezTo>
                <a:close/>
              </a:path>
            </a:pathLst>
          </a:custGeom>
          <a:gradFill flip="none" rotWithShape="1">
            <a:gsLst>
              <a:gs pos="0">
                <a:schemeClr val="bg1"/>
              </a:gs>
              <a:gs pos="55000">
                <a:srgbClr val="E0CFE2"/>
              </a:gs>
              <a:gs pos="88000">
                <a:srgbClr val="837EAE"/>
              </a:gs>
              <a:gs pos="100000">
                <a:srgbClr val="555080"/>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he-IL"/>
          </a:p>
        </p:txBody>
      </p:sp>
      <p:pic>
        <p:nvPicPr>
          <p:cNvPr id="4" name="Picture 11" descr="A cartoon of a monster&#10;&#10;AI-generated content may be incorrect.">
            <a:extLst>
              <a:ext uri="{FF2B5EF4-FFF2-40B4-BE49-F238E27FC236}">
                <a16:creationId xmlns:a16="http://schemas.microsoft.com/office/drawing/2014/main" id="{5FA02D71-D238-C985-056E-DCD9279CB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18577" y="114300"/>
            <a:ext cx="3759823" cy="3759823"/>
          </a:xfrm>
          <a:prstGeom prst="rect">
            <a:avLst/>
          </a:prstGeom>
        </p:spPr>
      </p:pic>
    </p:spTree>
    <p:extLst>
      <p:ext uri="{BB962C8B-B14F-4D97-AF65-F5344CB8AC3E}">
        <p14:creationId xmlns:p14="http://schemas.microsoft.com/office/powerpoint/2010/main" val="251280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273907" y="1866900"/>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2800" y="4822538"/>
            <a:ext cx="4612794"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949955" y="1880213"/>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80742" y="5046403"/>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2184783" y="208388"/>
            <a:ext cx="5106943" cy="1346522"/>
          </a:xfrm>
          <a:prstGeom prst="rect">
            <a:avLst/>
          </a:prstGeom>
        </p:spPr>
        <p:txBody>
          <a:bodyPr wrap="square" lIns="0" tIns="0" rIns="0" bIns="0" rtlCol="0" anchor="t">
            <a:spAutoFit/>
          </a:bodyPr>
          <a:lstStyle/>
          <a:p>
            <a:pPr algn="ctr">
              <a:lnSpc>
                <a:spcPts val="11200"/>
              </a:lnSpc>
              <a:spcBef>
                <a:spcPct val="0"/>
              </a:spcBef>
            </a:pPr>
            <a:r>
              <a:rPr lang="en-US" sz="7000" dirty="0">
                <a:latin typeface="Indi Kazka"/>
                <a:sym typeface="Indi Kazka"/>
              </a:rPr>
              <a:t>The Theory</a:t>
            </a:r>
          </a:p>
        </p:txBody>
      </p:sp>
      <p:sp>
        <p:nvSpPr>
          <p:cNvPr id="9" name="TextBox 9"/>
          <p:cNvSpPr txBox="1"/>
          <p:nvPr/>
        </p:nvSpPr>
        <p:spPr>
          <a:xfrm>
            <a:off x="11585344" y="5292384"/>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838161" y="3630305"/>
            <a:ext cx="836383" cy="830188"/>
          </a:xfrm>
          <a:prstGeom prst="rect">
            <a:avLst/>
          </a:prstGeom>
        </p:spPr>
        <p:txBody>
          <a:bodyPr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VEGO</a:t>
            </a:r>
          </a:p>
        </p:txBody>
      </p:sp>
      <p:sp>
        <p:nvSpPr>
          <p:cNvPr id="11" name="TextBox 11"/>
          <p:cNvSpPr txBox="1"/>
          <p:nvPr/>
        </p:nvSpPr>
        <p:spPr>
          <a:xfrm>
            <a:off x="12527427" y="2340439"/>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84512" y="6764642"/>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756350" y="8252267"/>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93088" y="3347697"/>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4972714" y="1750598"/>
            <a:ext cx="2237055" cy="790666"/>
          </a:xfrm>
          <a:prstGeom prst="rect">
            <a:avLst/>
          </a:prstGeom>
        </p:spPr>
        <p:txBody>
          <a:bodyPr wrap="square" lIns="0" tIns="0" rIns="0" bIns="0" rtlCol="0" anchor="t">
            <a:spAutoFit/>
          </a:bodyPr>
          <a:lstStyle/>
          <a:p>
            <a:pPr algn="ctr">
              <a:lnSpc>
                <a:spcPts val="6372"/>
              </a:lnSpc>
              <a:spcBef>
                <a:spcPct val="0"/>
              </a:spcBef>
            </a:pPr>
            <a:r>
              <a:rPr lang="en-US" sz="4551" dirty="0">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9411643" y="9005963"/>
            <a:ext cx="2545084" cy="765594"/>
          </a:xfrm>
          <a:prstGeom prst="rect">
            <a:avLst/>
          </a:prstGeom>
        </p:spPr>
        <p:txBody>
          <a:bodyPr wrap="square" lIns="0" tIns="0" rIns="0" bIns="0" rtlCol="0" anchor="t">
            <a:spAutoFit/>
          </a:bodyPr>
          <a:lstStyle/>
          <a:p>
            <a:pPr algn="ctr">
              <a:lnSpc>
                <a:spcPts val="6160"/>
              </a:lnSpc>
              <a:spcBef>
                <a:spcPct val="0"/>
              </a:spcBef>
            </a:pPr>
            <a:r>
              <a:rPr lang="en-US" sz="4400" dirty="0">
                <a:solidFill>
                  <a:srgbClr val="2C0083">
                    <a:alpha val="60000"/>
                  </a:srgbClr>
                </a:solidFill>
                <a:latin typeface="Indi Kazka"/>
                <a:ea typeface="Indi Kazka"/>
                <a:cs typeface="Indi Kazka"/>
                <a:sym typeface="Indi Kazka"/>
              </a:rPr>
              <a:t>CALIGOTH</a:t>
            </a:r>
          </a:p>
        </p:txBody>
      </p:sp>
      <p:sp>
        <p:nvSpPr>
          <p:cNvPr id="17" name="TextBox 17"/>
          <p:cNvSpPr txBox="1"/>
          <p:nvPr/>
        </p:nvSpPr>
        <p:spPr>
          <a:xfrm>
            <a:off x="11231328" y="257323"/>
            <a:ext cx="4094897" cy="1346522"/>
          </a:xfrm>
          <a:prstGeom prst="rect">
            <a:avLst/>
          </a:prstGeom>
        </p:spPr>
        <p:txBody>
          <a:bodyPr wrap="square" lIns="0" tIns="0" rIns="0" bIns="0" rtlCol="0" anchor="t">
            <a:spAutoFit/>
          </a:bodyPr>
          <a:lstStyle/>
          <a:p>
            <a:pPr algn="ctr">
              <a:lnSpc>
                <a:spcPts val="11200"/>
              </a:lnSpc>
              <a:spcBef>
                <a:spcPct val="0"/>
              </a:spcBef>
            </a:pPr>
            <a:r>
              <a:rPr lang="en-US" sz="7000" dirty="0">
                <a:latin typeface="Indi Kazka"/>
                <a:sym typeface="Indi Kazka"/>
              </a:rPr>
              <a:t>THE game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93D1228F-9197-C929-0E12-CD08666BA723}"/>
            </a:ext>
          </a:extLst>
        </p:cNvPr>
        <p:cNvGrpSpPr/>
        <p:nvPr/>
      </p:nvGrpSpPr>
      <p:grpSpPr>
        <a:xfrm>
          <a:off x="0" y="0"/>
          <a:ext cx="0" cy="0"/>
          <a:chOff x="0" y="0"/>
          <a:chExt cx="0" cy="0"/>
        </a:xfrm>
      </p:grpSpPr>
      <p:grpSp>
        <p:nvGrpSpPr>
          <p:cNvPr id="11" name="קבוצה 10">
            <a:extLst>
              <a:ext uri="{FF2B5EF4-FFF2-40B4-BE49-F238E27FC236}">
                <a16:creationId xmlns:a16="http://schemas.microsoft.com/office/drawing/2014/main" id="{3AD1243E-579C-9FE5-0641-4E6610D87416}"/>
              </a:ext>
            </a:extLst>
          </p:cNvPr>
          <p:cNvGrpSpPr/>
          <p:nvPr/>
        </p:nvGrpSpPr>
        <p:grpSpPr>
          <a:xfrm>
            <a:off x="0" y="13334"/>
            <a:ext cx="18288000" cy="10287000"/>
            <a:chOff x="0" y="0"/>
            <a:chExt cx="18288000" cy="10287000"/>
          </a:xfrm>
        </p:grpSpPr>
        <p:sp>
          <p:nvSpPr>
            <p:cNvPr id="12" name="Freeform 4">
              <a:extLst>
                <a:ext uri="{FF2B5EF4-FFF2-40B4-BE49-F238E27FC236}">
                  <a16:creationId xmlns:a16="http://schemas.microsoft.com/office/drawing/2014/main" id="{9580B27D-FED7-AB08-FB77-47189DB9E49E}"/>
                </a:ext>
              </a:extLst>
            </p:cNvPr>
            <p:cNvSpPr>
              <a:spLocks/>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13" name="Freeform 2">
              <a:extLst>
                <a:ext uri="{FF2B5EF4-FFF2-40B4-BE49-F238E27FC236}">
                  <a16:creationId xmlns:a16="http://schemas.microsoft.com/office/drawing/2014/main" id="{C84CB83A-C4F0-0213-C103-349C5CA614C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endParaRPr lang="en-IL" dirty="0"/>
            </a:p>
          </p:txBody>
        </p:sp>
      </p:grpSp>
      <p:sp>
        <p:nvSpPr>
          <p:cNvPr id="2" name="מלבן 1">
            <a:extLst>
              <a:ext uri="{FF2B5EF4-FFF2-40B4-BE49-F238E27FC236}">
                <a16:creationId xmlns:a16="http://schemas.microsoft.com/office/drawing/2014/main" id="{93E7790F-0587-DB3A-64C2-E8D6C8C444DB}"/>
              </a:ext>
            </a:extLst>
          </p:cNvPr>
          <p:cNvSpPr/>
          <p:nvPr/>
        </p:nvSpPr>
        <p:spPr>
          <a:xfrm>
            <a:off x="0" y="3020429"/>
            <a:ext cx="18288000" cy="5628272"/>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a:effectLst>
            <a:softEdge rad="263182"/>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 name="TextBox 5">
            <a:extLst>
              <a:ext uri="{FF2B5EF4-FFF2-40B4-BE49-F238E27FC236}">
                <a16:creationId xmlns:a16="http://schemas.microsoft.com/office/drawing/2014/main" id="{51582835-EC29-9281-894D-D46D8E357F87}"/>
              </a:ext>
            </a:extLst>
          </p:cNvPr>
          <p:cNvSpPr txBox="1"/>
          <p:nvPr/>
        </p:nvSpPr>
        <p:spPr>
          <a:xfrm>
            <a:off x="838200" y="3299063"/>
            <a:ext cx="12039601" cy="5052152"/>
          </a:xfrm>
          <a:prstGeom prst="rect">
            <a:avLst/>
          </a:prstGeom>
          <a:noFill/>
          <a:effectLst>
            <a:outerShdw blurRad="50800" dist="38100" dir="8100000" algn="tr" rotWithShape="0">
              <a:prstClr val="black">
                <a:alpha val="60000"/>
              </a:prstClr>
            </a:outerShdw>
          </a:effectLst>
        </p:spPr>
        <p:txBody>
          <a:bodyPr wrap="square" lIns="0" tIns="0" rIns="0" bIns="0" rtlCol="0" anchor="t">
            <a:spAutoFit/>
          </a:bodyPr>
          <a:lstStyle/>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Fun game exploring self-discovery &amp; inner challenges </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Support variety of  abilities to allow diverse playstyles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Smooth Combat &amp; Movement:</a:t>
            </a:r>
            <a:br>
              <a:rPr lang="en-US" sz="2800" b="1" dirty="0">
                <a:ln/>
                <a:solidFill>
                  <a:srgbClr val="F4F4F4"/>
                </a:solidFill>
                <a:latin typeface="Tempus Sans ITC" panose="04020404030D07020202" pitchFamily="82" charset="0"/>
                <a:rtl val="0"/>
              </a:rPr>
            </a:br>
            <a:r>
              <a:rPr lang="en-US" sz="2800" b="1" dirty="0">
                <a:ln/>
                <a:solidFill>
                  <a:srgbClr val="F4F4F4"/>
                </a:solidFill>
                <a:latin typeface="Tempus Sans ITC" panose="04020404030D07020202" pitchFamily="82" charset="0"/>
                <a:rtl val="0"/>
              </a:rPr>
              <a:t>	Impactful actions</a:t>
            </a:r>
            <a:br>
              <a:rPr lang="en-US" sz="2800" b="1" dirty="0">
                <a:ln/>
                <a:solidFill>
                  <a:srgbClr val="F4F4F4"/>
                </a:solidFill>
                <a:latin typeface="Tempus Sans ITC" panose="04020404030D07020202" pitchFamily="82" charset="0"/>
                <a:rtl val="0"/>
              </a:rPr>
            </a:br>
            <a:r>
              <a:rPr lang="en-US" sz="2800" b="1" dirty="0">
                <a:ln/>
                <a:solidFill>
                  <a:srgbClr val="F4F4F4"/>
                </a:solidFill>
                <a:latin typeface="Tempus Sans ITC" panose="04020404030D07020202" pitchFamily="82" charset="0"/>
                <a:rtl val="0"/>
              </a:rPr>
              <a:t>	Fluid tactical adaptation</a:t>
            </a:r>
            <a:br>
              <a:rPr lang="en-US" sz="2800" b="1" dirty="0">
                <a:ln/>
                <a:solidFill>
                  <a:srgbClr val="F4F4F4"/>
                </a:solidFill>
                <a:latin typeface="Tempus Sans ITC" panose="04020404030D07020202" pitchFamily="82" charset="0"/>
                <a:rtl val="0"/>
              </a:rPr>
            </a:br>
            <a:r>
              <a:rPr lang="en-US" sz="2800" b="1" dirty="0">
                <a:ln/>
                <a:solidFill>
                  <a:srgbClr val="F4F4F4"/>
                </a:solidFill>
                <a:latin typeface="Tempus Sans ITC" panose="04020404030D07020202" pitchFamily="82" charset="0"/>
                <a:rtl val="0"/>
              </a:rPr>
              <a:t>	Dynamic movement</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Scalable for suits and levels</a:t>
            </a:r>
          </a:p>
        </p:txBody>
      </p:sp>
      <p:sp>
        <p:nvSpPr>
          <p:cNvPr id="3" name="TextBox 2">
            <a:extLst>
              <a:ext uri="{FF2B5EF4-FFF2-40B4-BE49-F238E27FC236}">
                <a16:creationId xmlns:a16="http://schemas.microsoft.com/office/drawing/2014/main" id="{4B36947A-36AE-1872-8CDF-01AA0CB1CBD1}"/>
              </a:ext>
            </a:extLst>
          </p:cNvPr>
          <p:cNvSpPr txBox="1"/>
          <p:nvPr/>
        </p:nvSpPr>
        <p:spPr>
          <a:xfrm>
            <a:off x="4819650" y="347273"/>
            <a:ext cx="8648701" cy="156966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9600" dirty="0">
                <a:solidFill>
                  <a:srgbClr val="E9D8E7"/>
                </a:solidFill>
                <a:effectLst>
                  <a:outerShdw blurRad="38100" dist="38100" dir="2700000" algn="tl">
                    <a:srgbClr val="000000">
                      <a:alpha val="43137"/>
                    </a:srgbClr>
                  </a:outerShdw>
                </a:effectLst>
                <a:latin typeface="Indi Kazka"/>
                <a:sym typeface="Indi Kazka"/>
              </a:rPr>
              <a:t>Project goals</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6" name="Group 5">
            <a:extLst>
              <a:ext uri="{FF2B5EF4-FFF2-40B4-BE49-F238E27FC236}">
                <a16:creationId xmlns:a16="http://schemas.microsoft.com/office/drawing/2014/main" id="{934711B5-D00C-1739-C766-7CD3C36841A2}"/>
              </a:ext>
            </a:extLst>
          </p:cNvPr>
          <p:cNvGrpSpPr/>
          <p:nvPr/>
        </p:nvGrpSpPr>
        <p:grpSpPr>
          <a:xfrm>
            <a:off x="12344400" y="2857500"/>
            <a:ext cx="3445544" cy="6446836"/>
            <a:chOff x="13877764" y="2203329"/>
            <a:chExt cx="3445544" cy="6446836"/>
          </a:xfrm>
        </p:grpSpPr>
        <p:pic>
          <p:nvPicPr>
            <p:cNvPr id="7" name="Picture 6" descr="A person's body in the dark&#10;&#10;AI-generated content may be incorrect.">
              <a:extLst>
                <a:ext uri="{FF2B5EF4-FFF2-40B4-BE49-F238E27FC236}">
                  <a16:creationId xmlns:a16="http://schemas.microsoft.com/office/drawing/2014/main" id="{648F831D-C9DB-16B4-D99B-A22BA7DCBD32}"/>
                </a:ext>
              </a:extLst>
            </p:cNvPr>
            <p:cNvPicPr>
              <a:picLocks noChangeAspect="1"/>
            </p:cNvPicPr>
            <p:nvPr/>
          </p:nvPicPr>
          <p:blipFill>
            <a:blip r:embed="rId7" cstate="print">
              <a:extLst>
                <a:ext uri="{28A0092B-C50C-407E-A947-70E740481C1C}">
                  <a14:useLocalDpi xmlns:a14="http://schemas.microsoft.com/office/drawing/2010/main" val="0"/>
                </a:ext>
              </a:extLst>
            </a:blip>
            <a:srcRect l="38946" t="13768" r="37505" b="7902"/>
            <a:stretch>
              <a:fillRect/>
            </a:stretch>
          </p:blipFill>
          <p:spPr>
            <a:xfrm>
              <a:off x="13877764" y="2203329"/>
              <a:ext cx="3445544" cy="6446836"/>
            </a:xfrm>
            <a:prstGeom prst="rect">
              <a:avLst/>
            </a:prstGeom>
          </p:spPr>
        </p:pic>
        <p:pic>
          <p:nvPicPr>
            <p:cNvPr id="8" name="Picture 7" descr="A black background with white lights&#10;&#10;AI-generated content may be incorrect.">
              <a:extLst>
                <a:ext uri="{FF2B5EF4-FFF2-40B4-BE49-F238E27FC236}">
                  <a16:creationId xmlns:a16="http://schemas.microsoft.com/office/drawing/2014/main" id="{29500EBD-E1CD-8401-65B9-A40D2747D9ED}"/>
                </a:ext>
              </a:extLst>
            </p:cNvPr>
            <p:cNvPicPr>
              <a:picLocks noChangeAspect="1"/>
            </p:cNvPicPr>
            <p:nvPr/>
          </p:nvPicPr>
          <p:blipFill>
            <a:blip r:embed="rId8" cstate="print">
              <a:extLst>
                <a:ext uri="{28A0092B-C50C-407E-A947-70E740481C1C}">
                  <a14:useLocalDpi xmlns:a14="http://schemas.microsoft.com/office/drawing/2010/main" val="0"/>
                </a:ext>
              </a:extLst>
            </a:blip>
            <a:srcRect l="47140" t="42259" r="45569" b="50894"/>
            <a:stretch>
              <a:fillRect/>
            </a:stretch>
          </p:blipFill>
          <p:spPr>
            <a:xfrm>
              <a:off x="15067136" y="4572173"/>
              <a:ext cx="1066800" cy="563543"/>
            </a:xfrm>
            <a:prstGeom prst="rect">
              <a:avLst/>
            </a:prstGeom>
          </p:spPr>
        </p:pic>
        <p:pic>
          <p:nvPicPr>
            <p:cNvPr id="9" name="Picture 8" descr="A blue and white circle with black center&#10;&#10;AI-generated content may be incorrect.">
              <a:extLst>
                <a:ext uri="{FF2B5EF4-FFF2-40B4-BE49-F238E27FC236}">
                  <a16:creationId xmlns:a16="http://schemas.microsoft.com/office/drawing/2014/main" id="{9B3BF5BE-0E31-6579-24A3-AEAB6E988F1B}"/>
                </a:ext>
              </a:extLst>
            </p:cNvPr>
            <p:cNvPicPr>
              <a:picLocks noChangeAspect="1"/>
            </p:cNvPicPr>
            <p:nvPr/>
          </p:nvPicPr>
          <p:blipFill>
            <a:blip r:embed="rId9" cstate="print">
              <a:extLst>
                <a:ext uri="{28A0092B-C50C-407E-A947-70E740481C1C}">
                  <a14:useLocalDpi xmlns:a14="http://schemas.microsoft.com/office/drawing/2010/main" val="0"/>
                </a:ext>
              </a:extLst>
            </a:blip>
            <a:srcRect l="45966" t="49145" r="45181" b="36370"/>
            <a:stretch>
              <a:fillRect/>
            </a:stretch>
          </p:blipFill>
          <p:spPr>
            <a:xfrm>
              <a:off x="14874022" y="5576640"/>
              <a:ext cx="1295400" cy="1192177"/>
            </a:xfrm>
            <a:prstGeom prst="rect">
              <a:avLst/>
            </a:prstGeom>
          </p:spPr>
        </p:pic>
      </p:grpSp>
      <p:pic>
        <p:nvPicPr>
          <p:cNvPr id="14" name="Picture 13" descr="A yellow circle with black center&#10;&#10;AI-generated content may be incorrect.">
            <a:extLst>
              <a:ext uri="{FF2B5EF4-FFF2-40B4-BE49-F238E27FC236}">
                <a16:creationId xmlns:a16="http://schemas.microsoft.com/office/drawing/2014/main" id="{DB6235DB-9932-F12F-0496-903316C133B3}"/>
              </a:ext>
            </a:extLst>
          </p:cNvPr>
          <p:cNvPicPr>
            <a:picLocks noChangeAspect="1"/>
          </p:cNvPicPr>
          <p:nvPr/>
        </p:nvPicPr>
        <p:blipFill>
          <a:blip r:embed="rId10">
            <a:extLst>
              <a:ext uri="{28A0092B-C50C-407E-A947-70E740481C1C}">
                <a14:useLocalDpi xmlns:a14="http://schemas.microsoft.com/office/drawing/2010/main" val="0"/>
              </a:ext>
            </a:extLst>
          </a:blip>
          <a:srcRect l="19231" t="31197" r="34615" b="24783"/>
          <a:stretch>
            <a:fillRect/>
          </a:stretch>
        </p:blipFill>
        <p:spPr>
          <a:xfrm>
            <a:off x="762000" y="7936232"/>
            <a:ext cx="347531" cy="331468"/>
          </a:xfrm>
          <a:prstGeom prst="rect">
            <a:avLst/>
          </a:prstGeom>
        </p:spPr>
      </p:pic>
      <p:pic>
        <p:nvPicPr>
          <p:cNvPr id="16" name="Picture 15" descr="A yellow circle with black center&#10;&#10;AI-generated content may be incorrect.">
            <a:extLst>
              <a:ext uri="{FF2B5EF4-FFF2-40B4-BE49-F238E27FC236}">
                <a16:creationId xmlns:a16="http://schemas.microsoft.com/office/drawing/2014/main" id="{91D61A63-2AD1-6B3B-45F0-3D31564065AC}"/>
              </a:ext>
            </a:extLst>
          </p:cNvPr>
          <p:cNvPicPr>
            <a:picLocks noChangeAspect="1"/>
          </p:cNvPicPr>
          <p:nvPr/>
        </p:nvPicPr>
        <p:blipFill>
          <a:blip r:embed="rId10">
            <a:extLst>
              <a:ext uri="{28A0092B-C50C-407E-A947-70E740481C1C}">
                <a14:useLocalDpi xmlns:a14="http://schemas.microsoft.com/office/drawing/2010/main" val="0"/>
              </a:ext>
            </a:extLst>
          </a:blip>
          <a:srcRect l="19231" t="31197" r="34615" b="24783"/>
          <a:stretch>
            <a:fillRect/>
          </a:stretch>
        </p:blipFill>
        <p:spPr>
          <a:xfrm>
            <a:off x="719269" y="4991100"/>
            <a:ext cx="347531" cy="331468"/>
          </a:xfrm>
          <a:prstGeom prst="rect">
            <a:avLst/>
          </a:prstGeom>
        </p:spPr>
      </p:pic>
      <p:pic>
        <p:nvPicPr>
          <p:cNvPr id="17" name="Picture 16" descr="A yellow circle with black center&#10;&#10;AI-generated content may be incorrect.">
            <a:extLst>
              <a:ext uri="{FF2B5EF4-FFF2-40B4-BE49-F238E27FC236}">
                <a16:creationId xmlns:a16="http://schemas.microsoft.com/office/drawing/2014/main" id="{AA54D499-1C0A-33FA-82EB-B6EBB0AFE957}"/>
              </a:ext>
            </a:extLst>
          </p:cNvPr>
          <p:cNvPicPr>
            <a:picLocks noChangeAspect="1"/>
          </p:cNvPicPr>
          <p:nvPr/>
        </p:nvPicPr>
        <p:blipFill>
          <a:blip r:embed="rId10">
            <a:extLst>
              <a:ext uri="{28A0092B-C50C-407E-A947-70E740481C1C}">
                <a14:useLocalDpi xmlns:a14="http://schemas.microsoft.com/office/drawing/2010/main" val="0"/>
              </a:ext>
            </a:extLst>
          </a:blip>
          <a:srcRect l="19231" t="31197" r="34615" b="24783"/>
          <a:stretch>
            <a:fillRect/>
          </a:stretch>
        </p:blipFill>
        <p:spPr>
          <a:xfrm>
            <a:off x="719269" y="4263801"/>
            <a:ext cx="347531" cy="331468"/>
          </a:xfrm>
          <a:prstGeom prst="rect">
            <a:avLst/>
          </a:prstGeom>
        </p:spPr>
      </p:pic>
      <p:pic>
        <p:nvPicPr>
          <p:cNvPr id="18" name="Picture 17" descr="A yellow circle with black center&#10;&#10;AI-generated content may be incorrect.">
            <a:extLst>
              <a:ext uri="{FF2B5EF4-FFF2-40B4-BE49-F238E27FC236}">
                <a16:creationId xmlns:a16="http://schemas.microsoft.com/office/drawing/2014/main" id="{9205CF3C-1FEC-558E-4C1E-90F9827330B9}"/>
              </a:ext>
            </a:extLst>
          </p:cNvPr>
          <p:cNvPicPr>
            <a:picLocks noChangeAspect="1"/>
          </p:cNvPicPr>
          <p:nvPr/>
        </p:nvPicPr>
        <p:blipFill>
          <a:blip r:embed="rId10">
            <a:extLst>
              <a:ext uri="{28A0092B-C50C-407E-A947-70E740481C1C}">
                <a14:useLocalDpi xmlns:a14="http://schemas.microsoft.com/office/drawing/2010/main" val="0"/>
              </a:ext>
            </a:extLst>
          </a:blip>
          <a:srcRect l="19231" t="31197" r="34615" b="24783"/>
          <a:stretch>
            <a:fillRect/>
          </a:stretch>
        </p:blipFill>
        <p:spPr>
          <a:xfrm>
            <a:off x="719269" y="3592832"/>
            <a:ext cx="347531" cy="331468"/>
          </a:xfrm>
          <a:prstGeom prst="rect">
            <a:avLst/>
          </a:prstGeom>
        </p:spPr>
      </p:pic>
    </p:spTree>
    <p:extLst>
      <p:ext uri="{BB962C8B-B14F-4D97-AF65-F5344CB8AC3E}">
        <p14:creationId xmlns:p14="http://schemas.microsoft.com/office/powerpoint/2010/main" val="328095269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51854877-092E-5532-F91B-7C349B8B6892}"/>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DF746D2-5B0D-A082-D06B-DABE6884BFC7}"/>
              </a:ext>
            </a:extLst>
          </p:cNvPr>
          <p:cNvSpPr/>
          <p:nvPr/>
        </p:nvSpPr>
        <p:spPr>
          <a:xfrm>
            <a:off x="-7409" y="2844331"/>
            <a:ext cx="18288000" cy="7480029"/>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61" name="מלבן 1">
            <a:extLst>
              <a:ext uri="{FF2B5EF4-FFF2-40B4-BE49-F238E27FC236}">
                <a16:creationId xmlns:a16="http://schemas.microsoft.com/office/drawing/2014/main" id="{96F87057-ADA8-BA52-072C-1A8D2D3F05FE}"/>
              </a:ext>
            </a:extLst>
          </p:cNvPr>
          <p:cNvSpPr/>
          <p:nvPr/>
        </p:nvSpPr>
        <p:spPr>
          <a:xfrm>
            <a:off x="0" y="2819552"/>
            <a:ext cx="18288000" cy="2497006"/>
          </a:xfrm>
          <a:prstGeom prst="rect">
            <a:avLst/>
          </a:prstGeom>
          <a:gradFill flip="none" rotWithShape="1">
            <a:gsLst>
              <a:gs pos="40000">
                <a:srgbClr val="504552"/>
              </a:gs>
              <a:gs pos="90000">
                <a:srgbClr val="302D31"/>
              </a:gs>
              <a:gs pos="10000">
                <a:srgbClr val="20212E"/>
              </a:gs>
              <a:gs pos="53000">
                <a:srgbClr val="504552"/>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23" name="קבוצה 22">
            <a:extLst>
              <a:ext uri="{FF2B5EF4-FFF2-40B4-BE49-F238E27FC236}">
                <a16:creationId xmlns:a16="http://schemas.microsoft.com/office/drawing/2014/main" id="{D3B41802-6DF1-784B-C1DE-7371B9904AF6}"/>
              </a:ext>
            </a:extLst>
          </p:cNvPr>
          <p:cNvGrpSpPr/>
          <p:nvPr/>
        </p:nvGrpSpPr>
        <p:grpSpPr>
          <a:xfrm>
            <a:off x="730055" y="2768871"/>
            <a:ext cx="16827891" cy="2720745"/>
            <a:chOff x="862818" y="3492942"/>
            <a:chExt cx="15672582" cy="3948174"/>
          </a:xfrm>
        </p:grpSpPr>
        <p:sp>
          <p:nvSpPr>
            <p:cNvPr id="14" name="תיבת טקסט 13">
              <a:extLst>
                <a:ext uri="{FF2B5EF4-FFF2-40B4-BE49-F238E27FC236}">
                  <a16:creationId xmlns:a16="http://schemas.microsoft.com/office/drawing/2014/main" id="{C47160A1-59AF-0394-0F59-2F5D99B7F78F}"/>
                </a:ext>
              </a:extLst>
            </p:cNvPr>
            <p:cNvSpPr txBox="1"/>
            <p:nvPr/>
          </p:nvSpPr>
          <p:spPr>
            <a:xfrm>
              <a:off x="862818" y="3492942"/>
              <a:ext cx="8183737" cy="3948174"/>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Large scaled world</a:t>
              </a:r>
            </a:p>
            <a:p>
              <a:pPr marL="0" lvl="1" indent="-316227">
                <a:lnSpc>
                  <a:spcPct val="170000"/>
                </a:lnSpc>
                <a:spcBef>
                  <a:spcPct val="0"/>
                </a:spcBef>
                <a:buFont typeface="Arial"/>
                <a:buChar char="•"/>
              </a:pPr>
              <a:r>
                <a:rPr lang="en-US" sz="28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Handle different kinds of abilities and suits</a:t>
              </a:r>
            </a:p>
            <a:p>
              <a:pPr marL="0" lvl="1" indent="-316227">
                <a:lnSpc>
                  <a:spcPct val="170000"/>
                </a:lnSpc>
                <a:spcBef>
                  <a:spcPct val="0"/>
                </a:spcBef>
                <a:buFont typeface="Arial"/>
                <a:buChar char="•"/>
              </a:pPr>
              <a:r>
                <a:rPr lang="en-US" sz="28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Adjust player functionality based on equipped suit</a:t>
              </a:r>
            </a:p>
            <a:p>
              <a:endParaRPr lang="he-IL" sz="2800" spc="50" dirty="0">
                <a:effectLst>
                  <a:outerShdw blurRad="50800" dist="38100" dir="8100000" algn="tr" rotWithShape="0">
                    <a:prstClr val="black">
                      <a:alpha val="60000"/>
                    </a:prstClr>
                  </a:outerShdw>
                </a:effectLst>
              </a:endParaRPr>
            </a:p>
          </p:txBody>
        </p:sp>
        <p:sp>
          <p:nvSpPr>
            <p:cNvPr id="15" name="תיבת טקסט 14">
              <a:extLst>
                <a:ext uri="{FF2B5EF4-FFF2-40B4-BE49-F238E27FC236}">
                  <a16:creationId xmlns:a16="http://schemas.microsoft.com/office/drawing/2014/main" id="{DFEE479F-2B7F-FB6B-87D5-E0736288F9CD}"/>
                </a:ext>
              </a:extLst>
            </p:cNvPr>
            <p:cNvSpPr txBox="1"/>
            <p:nvPr/>
          </p:nvSpPr>
          <p:spPr>
            <a:xfrm>
              <a:off x="9799463" y="3492942"/>
              <a:ext cx="6735937" cy="2150504"/>
            </a:xfrm>
            <a:prstGeom prst="rect">
              <a:avLst/>
            </a:prstGeom>
            <a:noFill/>
          </p:spPr>
          <p:txBody>
            <a:bodyPr wrap="square" rtlCol="1">
              <a:spAutoFit/>
            </a:bodyPr>
            <a:lstStyle/>
            <a:p>
              <a:pPr marL="0" lvl="1" indent="-316227">
                <a:lnSpc>
                  <a:spcPct val="170000"/>
                </a:lnSpc>
                <a:spcBef>
                  <a:spcPct val="0"/>
                </a:spcBef>
                <a:buFont typeface="Arial"/>
                <a:buChar char="•"/>
              </a:pPr>
              <a:r>
                <a:rPr lang="en-US" sz="28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Create distinct behavior for each enemy</a:t>
              </a:r>
            </a:p>
            <a:p>
              <a:pPr marL="0" lvl="1" indent="-316227">
                <a:lnSpc>
                  <a:spcPct val="170000"/>
                </a:lnSpc>
                <a:spcBef>
                  <a:spcPct val="0"/>
                </a:spcBef>
                <a:buFont typeface="Arial"/>
                <a:buChar char="•"/>
              </a:pPr>
              <a:r>
                <a:rPr lang="en-US" sz="2800" b="1" spc="50" dirty="0">
                  <a:ln/>
                  <a:solidFill>
                    <a:srgbClr val="F4F4F4"/>
                  </a:solidFill>
                  <a:effectLst>
                    <a:outerShdw blurRad="50800" dist="38100" dir="8100000" algn="tr" rotWithShape="0">
                      <a:prstClr val="black">
                        <a:alpha val="60000"/>
                      </a:prstClr>
                    </a:outerShdw>
                  </a:effectLst>
                  <a:latin typeface="Tempus Sans ITC" panose="04020404030D07020202" pitchFamily="82" charset="0"/>
                  <a:rtl val="0"/>
                </a:rPr>
                <a:t>Independent yet coordinated game parts</a:t>
              </a:r>
            </a:p>
          </p:txBody>
        </p:sp>
      </p:grpSp>
      <p:sp>
        <p:nvSpPr>
          <p:cNvPr id="5" name="TextBox 4">
            <a:extLst>
              <a:ext uri="{FF2B5EF4-FFF2-40B4-BE49-F238E27FC236}">
                <a16:creationId xmlns:a16="http://schemas.microsoft.com/office/drawing/2014/main" id="{1CBFAAF9-B4F7-DC42-9348-D239FC6E31D0}"/>
              </a:ext>
            </a:extLst>
          </p:cNvPr>
          <p:cNvSpPr txBox="1"/>
          <p:nvPr/>
        </p:nvSpPr>
        <p:spPr>
          <a:xfrm>
            <a:off x="5067299" y="409536"/>
            <a:ext cx="8153401" cy="156966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9600" dirty="0">
                <a:solidFill>
                  <a:srgbClr val="E9D8E7"/>
                </a:solidFill>
                <a:effectLst>
                  <a:outerShdw blurRad="38100" dist="38100" dir="2700000" algn="tl">
                    <a:srgbClr val="000000">
                      <a:alpha val="43137"/>
                    </a:srgbClr>
                  </a:outerShdw>
                </a:effectLst>
                <a:latin typeface="Indi Kazka"/>
                <a:sym typeface="Indi Kazka"/>
              </a:rPr>
              <a:t>challenges</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63" name="Group 62">
            <a:extLst>
              <a:ext uri="{FF2B5EF4-FFF2-40B4-BE49-F238E27FC236}">
                <a16:creationId xmlns:a16="http://schemas.microsoft.com/office/drawing/2014/main" id="{E4E39F61-E956-7203-73CD-CE7AB83325FE}"/>
              </a:ext>
            </a:extLst>
          </p:cNvPr>
          <p:cNvGrpSpPr/>
          <p:nvPr/>
        </p:nvGrpSpPr>
        <p:grpSpPr>
          <a:xfrm>
            <a:off x="1219200" y="5032139"/>
            <a:ext cx="15554409" cy="5174992"/>
            <a:chOff x="915393" y="5032139"/>
            <a:chExt cx="15554409" cy="5174992"/>
          </a:xfrm>
        </p:grpSpPr>
        <p:pic>
          <p:nvPicPr>
            <p:cNvPr id="25" name="Picture 24" descr="A cat with white eyes in the dark&#10;&#10;AI-generated content may be incorrect.">
              <a:extLst>
                <a:ext uri="{FF2B5EF4-FFF2-40B4-BE49-F238E27FC236}">
                  <a16:creationId xmlns:a16="http://schemas.microsoft.com/office/drawing/2014/main" id="{0FCE7882-F2DD-43FA-72D9-BF1B872D0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5393" y="6858554"/>
              <a:ext cx="2232564" cy="2232564"/>
            </a:xfrm>
            <a:prstGeom prst="rect">
              <a:avLst/>
            </a:prstGeom>
          </p:spPr>
        </p:pic>
        <p:pic>
          <p:nvPicPr>
            <p:cNvPr id="27" name="Picture 26" descr="A cartoon of a spider&#10;&#10;AI-generated content may be incorrect.">
              <a:extLst>
                <a:ext uri="{FF2B5EF4-FFF2-40B4-BE49-F238E27FC236}">
                  <a16:creationId xmlns:a16="http://schemas.microsoft.com/office/drawing/2014/main" id="{6A6E4411-EABA-3CA6-63A6-79BE7CFB1F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3811" y="5032139"/>
              <a:ext cx="2946186" cy="1829675"/>
            </a:xfrm>
            <a:prstGeom prst="rect">
              <a:avLst/>
            </a:prstGeom>
          </p:spPr>
        </p:pic>
        <p:grpSp>
          <p:nvGrpSpPr>
            <p:cNvPr id="28" name="Graphic 21">
              <a:extLst>
                <a:ext uri="{FF2B5EF4-FFF2-40B4-BE49-F238E27FC236}">
                  <a16:creationId xmlns:a16="http://schemas.microsoft.com/office/drawing/2014/main" id="{484D9CF2-D132-1D45-D06F-2BBE920346DC}"/>
                </a:ext>
              </a:extLst>
            </p:cNvPr>
            <p:cNvGrpSpPr/>
            <p:nvPr/>
          </p:nvGrpSpPr>
          <p:grpSpPr>
            <a:xfrm>
              <a:off x="1789513" y="6036186"/>
              <a:ext cx="9206930" cy="3940796"/>
              <a:chOff x="4720959" y="5774283"/>
              <a:chExt cx="9206930" cy="3940796"/>
            </a:xfrm>
            <a:noFill/>
          </p:grpSpPr>
          <p:grpSp>
            <p:nvGrpSpPr>
              <p:cNvPr id="29" name="Graphic 21">
                <a:extLst>
                  <a:ext uri="{FF2B5EF4-FFF2-40B4-BE49-F238E27FC236}">
                    <a16:creationId xmlns:a16="http://schemas.microsoft.com/office/drawing/2014/main" id="{DD00B394-64A8-2684-3B0F-B61E02676D2E}"/>
                  </a:ext>
                </a:extLst>
              </p:cNvPr>
              <p:cNvGrpSpPr/>
              <p:nvPr/>
            </p:nvGrpSpPr>
            <p:grpSpPr>
              <a:xfrm>
                <a:off x="4720959" y="5774283"/>
                <a:ext cx="3645269" cy="895001"/>
                <a:chOff x="4720959" y="5774283"/>
                <a:chExt cx="3645269" cy="895001"/>
              </a:xfrm>
              <a:noFill/>
            </p:grpSpPr>
            <p:sp>
              <p:nvSpPr>
                <p:cNvPr id="30" name="Freeform 29">
                  <a:extLst>
                    <a:ext uri="{FF2B5EF4-FFF2-40B4-BE49-F238E27FC236}">
                      <a16:creationId xmlns:a16="http://schemas.microsoft.com/office/drawing/2014/main" id="{695F6472-B1F3-6EA9-A133-15168CD64CCC}"/>
                    </a:ext>
                  </a:extLst>
                </p:cNvPr>
                <p:cNvSpPr/>
                <p:nvPr/>
              </p:nvSpPr>
              <p:spPr>
                <a:xfrm>
                  <a:off x="4720959" y="5856558"/>
                  <a:ext cx="2650390" cy="730451"/>
                </a:xfrm>
                <a:custGeom>
                  <a:avLst/>
                  <a:gdLst>
                    <a:gd name="connsiteX0" fmla="*/ 0 w 2650390"/>
                    <a:gd name="connsiteY0" fmla="*/ 730451 h 730451"/>
                    <a:gd name="connsiteX1" fmla="*/ 2650391 w 2650390"/>
                    <a:gd name="connsiteY1" fmla="*/ 8838 h 730451"/>
                  </a:gdLst>
                  <a:ahLst/>
                  <a:cxnLst>
                    <a:cxn ang="0">
                      <a:pos x="connsiteX0" y="connsiteY0"/>
                    </a:cxn>
                    <a:cxn ang="0">
                      <a:pos x="connsiteX1" y="connsiteY1"/>
                    </a:cxn>
                  </a:cxnLst>
                  <a:rect l="l" t="t" r="r" b="b"/>
                  <a:pathLst>
                    <a:path w="2650390" h="730451">
                      <a:moveTo>
                        <a:pt x="0" y="730451"/>
                      </a:moveTo>
                      <a:cubicBezTo>
                        <a:pt x="295144" y="189921"/>
                        <a:pt x="1178603" y="-50621"/>
                        <a:pt x="2650391" y="8838"/>
                      </a:cubicBezTo>
                    </a:path>
                  </a:pathLst>
                </a:custGeom>
                <a:noFill/>
                <a:ln w="13415" cap="flat">
                  <a:noFill/>
                  <a:prstDash val="solid"/>
                  <a:miter/>
                </a:ln>
              </p:spPr>
              <p:txBody>
                <a:bodyPr rtlCol="0" anchor="ctr"/>
                <a:lstStyle/>
                <a:p>
                  <a:endParaRPr lang="en-IL"/>
                </a:p>
              </p:txBody>
            </p:sp>
            <p:sp>
              <p:nvSpPr>
                <p:cNvPr id="31" name="Freeform 30">
                  <a:extLst>
                    <a:ext uri="{FF2B5EF4-FFF2-40B4-BE49-F238E27FC236}">
                      <a16:creationId xmlns:a16="http://schemas.microsoft.com/office/drawing/2014/main" id="{E6BFD586-993E-3A67-63D0-0975AED2CF56}"/>
                    </a:ext>
                  </a:extLst>
                </p:cNvPr>
                <p:cNvSpPr/>
                <p:nvPr/>
              </p:nvSpPr>
              <p:spPr>
                <a:xfrm>
                  <a:off x="7364910" y="5774283"/>
                  <a:ext cx="247518" cy="182227"/>
                </a:xfrm>
                <a:custGeom>
                  <a:avLst/>
                  <a:gdLst>
                    <a:gd name="connsiteX0" fmla="*/ 247518 w 247518"/>
                    <a:gd name="connsiteY0" fmla="*/ 100843 h 182227"/>
                    <a:gd name="connsiteX1" fmla="*/ 0 w 247518"/>
                    <a:gd name="connsiteY1" fmla="*/ 182228 h 182227"/>
                    <a:gd name="connsiteX2" fmla="*/ 12879 w 247518"/>
                    <a:gd name="connsiteY2" fmla="*/ 0 h 182227"/>
                  </a:gdLst>
                  <a:ahLst/>
                  <a:cxnLst>
                    <a:cxn ang="0">
                      <a:pos x="connsiteX0" y="connsiteY0"/>
                    </a:cxn>
                    <a:cxn ang="0">
                      <a:pos x="connsiteX1" y="connsiteY1"/>
                    </a:cxn>
                    <a:cxn ang="0">
                      <a:pos x="connsiteX2" y="connsiteY2"/>
                    </a:cxn>
                  </a:cxnLst>
                  <a:rect l="l" t="t" r="r" b="b"/>
                  <a:pathLst>
                    <a:path w="247518" h="182227">
                      <a:moveTo>
                        <a:pt x="247518" y="100843"/>
                      </a:moveTo>
                      <a:lnTo>
                        <a:pt x="0" y="182228"/>
                      </a:lnTo>
                      <a:lnTo>
                        <a:pt x="12879" y="0"/>
                      </a:lnTo>
                      <a:close/>
                    </a:path>
                  </a:pathLst>
                </a:custGeom>
                <a:noFill/>
                <a:ln w="13415" cap="flat">
                  <a:noFill/>
                  <a:prstDash val="solid"/>
                  <a:miter/>
                </a:ln>
              </p:spPr>
              <p:txBody>
                <a:bodyPr rtlCol="0" anchor="ctr"/>
                <a:lstStyle/>
                <a:p>
                  <a:endParaRPr lang="en-IL"/>
                </a:p>
              </p:txBody>
            </p:sp>
            <p:sp>
              <p:nvSpPr>
                <p:cNvPr id="32" name="Freeform 31">
                  <a:extLst>
                    <a:ext uri="{FF2B5EF4-FFF2-40B4-BE49-F238E27FC236}">
                      <a16:creationId xmlns:a16="http://schemas.microsoft.com/office/drawing/2014/main" id="{D72AA7DE-479B-9906-AB81-E72286CCAE66}"/>
                    </a:ext>
                  </a:extLst>
                </p:cNvPr>
                <p:cNvSpPr/>
                <p:nvPr/>
              </p:nvSpPr>
              <p:spPr>
                <a:xfrm>
                  <a:off x="5665765" y="6304295"/>
                  <a:ext cx="2650390" cy="364989"/>
                </a:xfrm>
                <a:custGeom>
                  <a:avLst/>
                  <a:gdLst>
                    <a:gd name="connsiteX0" fmla="*/ 0 w 2650390"/>
                    <a:gd name="connsiteY0" fmla="*/ 737856 h 737855"/>
                    <a:gd name="connsiteX1" fmla="*/ 2650391 w 2650390"/>
                    <a:gd name="connsiteY1" fmla="*/ 16243 h 737855"/>
                    <a:gd name="connsiteX2" fmla="*/ 0 w 2650390"/>
                    <a:gd name="connsiteY2" fmla="*/ 737856 h 737855"/>
                    <a:gd name="connsiteX3" fmla="*/ 2650391 w 2650390"/>
                    <a:gd name="connsiteY3" fmla="*/ 16243 h 737855"/>
                  </a:gdLst>
                  <a:ahLst/>
                  <a:cxnLst>
                    <a:cxn ang="0">
                      <a:pos x="connsiteX0" y="connsiteY0"/>
                    </a:cxn>
                    <a:cxn ang="0">
                      <a:pos x="connsiteX1" y="connsiteY1"/>
                    </a:cxn>
                    <a:cxn ang="0">
                      <a:pos x="connsiteX2" y="connsiteY2"/>
                    </a:cxn>
                    <a:cxn ang="0">
                      <a:pos x="connsiteX3" y="connsiteY3"/>
                    </a:cxn>
                  </a:cxnLst>
                  <a:rect l="l" t="t" r="r" b="b"/>
                  <a:pathLst>
                    <a:path w="2650390" h="737855">
                      <a:moveTo>
                        <a:pt x="0" y="737856"/>
                      </a:moveTo>
                      <a:cubicBezTo>
                        <a:pt x="271935" y="208910"/>
                        <a:pt x="1195064" y="-72742"/>
                        <a:pt x="2650391" y="16243"/>
                      </a:cubicBezTo>
                      <a:moveTo>
                        <a:pt x="0" y="737856"/>
                      </a:moveTo>
                      <a:cubicBezTo>
                        <a:pt x="259056" y="198369"/>
                        <a:pt x="1156293" y="-5547"/>
                        <a:pt x="2650391" y="16243"/>
                      </a:cubicBezTo>
                    </a:path>
                  </a:pathLst>
                </a:custGeom>
                <a:noFill/>
                <a:ln w="53661" cap="rnd">
                  <a:solidFill>
                    <a:srgbClr val="F0F0F0"/>
                  </a:solidFill>
                  <a:prstDash val="solid"/>
                  <a:round/>
                </a:ln>
              </p:spPr>
              <p:txBody>
                <a:bodyPr rtlCol="0" anchor="ctr"/>
                <a:lstStyle/>
                <a:p>
                  <a:endParaRPr lang="en-IL" dirty="0"/>
                </a:p>
              </p:txBody>
            </p:sp>
            <p:sp>
              <p:nvSpPr>
                <p:cNvPr id="33" name="Freeform 32">
                  <a:extLst>
                    <a:ext uri="{FF2B5EF4-FFF2-40B4-BE49-F238E27FC236}">
                      <a16:creationId xmlns:a16="http://schemas.microsoft.com/office/drawing/2014/main" id="{F19E0D9F-1FBF-3728-52AC-9400DFB3BF91}"/>
                    </a:ext>
                  </a:extLst>
                </p:cNvPr>
                <p:cNvSpPr/>
                <p:nvPr/>
              </p:nvSpPr>
              <p:spPr>
                <a:xfrm>
                  <a:off x="8092985" y="6238471"/>
                  <a:ext cx="273243" cy="183419"/>
                </a:xfrm>
                <a:custGeom>
                  <a:avLst/>
                  <a:gdLst>
                    <a:gd name="connsiteX0" fmla="*/ 273244 w 273243"/>
                    <a:gd name="connsiteY0" fmla="*/ 102035 h 183419"/>
                    <a:gd name="connsiteX1" fmla="*/ 25725 w 273243"/>
                    <a:gd name="connsiteY1" fmla="*/ 183419 h 183419"/>
                    <a:gd name="connsiteX2" fmla="*/ 273244 w 273243"/>
                    <a:gd name="connsiteY2" fmla="*/ 102035 h 183419"/>
                    <a:gd name="connsiteX3" fmla="*/ 25725 w 273243"/>
                    <a:gd name="connsiteY3" fmla="*/ 183419 h 183419"/>
                    <a:gd name="connsiteX4" fmla="*/ 25725 w 273243"/>
                    <a:gd name="connsiteY4" fmla="*/ 183419 h 183419"/>
                    <a:gd name="connsiteX5" fmla="*/ 38604 w 273243"/>
                    <a:gd name="connsiteY5" fmla="*/ 1192 h 183419"/>
                    <a:gd name="connsiteX6" fmla="*/ 25725 w 273243"/>
                    <a:gd name="connsiteY6" fmla="*/ 183419 h 183419"/>
                    <a:gd name="connsiteX7" fmla="*/ 38604 w 273243"/>
                    <a:gd name="connsiteY7" fmla="*/ 1192 h 183419"/>
                    <a:gd name="connsiteX8" fmla="*/ 38604 w 273243"/>
                    <a:gd name="connsiteY8" fmla="*/ 1192 h 183419"/>
                    <a:gd name="connsiteX9" fmla="*/ 273244 w 273243"/>
                    <a:gd name="connsiteY9" fmla="*/ 102035 h 183419"/>
                    <a:gd name="connsiteX10" fmla="*/ 38604 w 273243"/>
                    <a:gd name="connsiteY10" fmla="*/ 1192 h 183419"/>
                    <a:gd name="connsiteX11" fmla="*/ 273244 w 273243"/>
                    <a:gd name="connsiteY11" fmla="*/ 102035 h 183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43" h="183419">
                      <a:moveTo>
                        <a:pt x="273244" y="102035"/>
                      </a:moveTo>
                      <a:cubicBezTo>
                        <a:pt x="171285" y="100312"/>
                        <a:pt x="147942" y="130312"/>
                        <a:pt x="25725" y="183419"/>
                      </a:cubicBezTo>
                      <a:moveTo>
                        <a:pt x="273244" y="102035"/>
                      </a:moveTo>
                      <a:cubicBezTo>
                        <a:pt x="195836" y="133048"/>
                        <a:pt x="80998" y="165278"/>
                        <a:pt x="25725" y="183419"/>
                      </a:cubicBezTo>
                      <a:moveTo>
                        <a:pt x="25725" y="183419"/>
                      </a:moveTo>
                      <a:cubicBezTo>
                        <a:pt x="-17205" y="152102"/>
                        <a:pt x="-1911" y="47711"/>
                        <a:pt x="38604" y="1192"/>
                      </a:cubicBezTo>
                      <a:moveTo>
                        <a:pt x="25725" y="183419"/>
                      </a:moveTo>
                      <a:cubicBezTo>
                        <a:pt x="10834" y="100008"/>
                        <a:pt x="25055" y="41326"/>
                        <a:pt x="38604" y="1192"/>
                      </a:cubicBezTo>
                      <a:moveTo>
                        <a:pt x="38604" y="1192"/>
                      </a:moveTo>
                      <a:cubicBezTo>
                        <a:pt x="141771" y="-7220"/>
                        <a:pt x="191006" y="29164"/>
                        <a:pt x="273244" y="102035"/>
                      </a:cubicBezTo>
                      <a:moveTo>
                        <a:pt x="38604" y="1192"/>
                      </a:moveTo>
                      <a:cubicBezTo>
                        <a:pt x="92401" y="35853"/>
                        <a:pt x="208714" y="66157"/>
                        <a:pt x="273244" y="102035"/>
                      </a:cubicBezTo>
                    </a:path>
                  </a:pathLst>
                </a:custGeom>
                <a:noFill/>
                <a:ln w="53661" cap="rnd">
                  <a:solidFill>
                    <a:srgbClr val="F0F0F0"/>
                  </a:solidFill>
                  <a:prstDash val="solid"/>
                  <a:round/>
                </a:ln>
              </p:spPr>
              <p:txBody>
                <a:bodyPr rtlCol="0" anchor="ctr"/>
                <a:lstStyle/>
                <a:p>
                  <a:endParaRPr lang="en-IL"/>
                </a:p>
              </p:txBody>
            </p:sp>
          </p:grpSp>
          <p:grpSp>
            <p:nvGrpSpPr>
              <p:cNvPr id="34" name="Graphic 21">
                <a:extLst>
                  <a:ext uri="{FF2B5EF4-FFF2-40B4-BE49-F238E27FC236}">
                    <a16:creationId xmlns:a16="http://schemas.microsoft.com/office/drawing/2014/main" id="{A7A2F3FB-2B5E-B8F4-D748-0E85AAE84EB6}"/>
                  </a:ext>
                </a:extLst>
              </p:cNvPr>
              <p:cNvGrpSpPr/>
              <p:nvPr/>
            </p:nvGrpSpPr>
            <p:grpSpPr>
              <a:xfrm>
                <a:off x="4720959" y="8614011"/>
                <a:ext cx="3756089" cy="1043197"/>
                <a:chOff x="4720959" y="8614011"/>
                <a:chExt cx="3756089" cy="1043197"/>
              </a:xfrm>
              <a:noFill/>
            </p:grpSpPr>
            <p:sp>
              <p:nvSpPr>
                <p:cNvPr id="35" name="Freeform 34">
                  <a:extLst>
                    <a:ext uri="{FF2B5EF4-FFF2-40B4-BE49-F238E27FC236}">
                      <a16:creationId xmlns:a16="http://schemas.microsoft.com/office/drawing/2014/main" id="{668DBD79-CDB1-EE39-4A0E-640AA5A377DF}"/>
                    </a:ext>
                  </a:extLst>
                </p:cNvPr>
                <p:cNvSpPr/>
                <p:nvPr/>
              </p:nvSpPr>
              <p:spPr>
                <a:xfrm>
                  <a:off x="4720959" y="8614011"/>
                  <a:ext cx="2381944" cy="955592"/>
                </a:xfrm>
                <a:custGeom>
                  <a:avLst/>
                  <a:gdLst>
                    <a:gd name="connsiteX0" fmla="*/ 0 w 2381944"/>
                    <a:gd name="connsiteY0" fmla="*/ 0 h 955592"/>
                    <a:gd name="connsiteX1" fmla="*/ 2381944 w 2381944"/>
                    <a:gd name="connsiteY1" fmla="*/ 952083 h 955592"/>
                  </a:gdLst>
                  <a:ahLst/>
                  <a:cxnLst>
                    <a:cxn ang="0">
                      <a:pos x="connsiteX0" y="connsiteY0"/>
                    </a:cxn>
                    <a:cxn ang="0">
                      <a:pos x="connsiteX1" y="connsiteY1"/>
                    </a:cxn>
                  </a:cxnLst>
                  <a:rect l="l" t="t" r="r" b="b"/>
                  <a:pathLst>
                    <a:path w="2381944" h="955592">
                      <a:moveTo>
                        <a:pt x="0" y="0"/>
                      </a:moveTo>
                      <a:cubicBezTo>
                        <a:pt x="295144" y="675671"/>
                        <a:pt x="1089121" y="993028"/>
                        <a:pt x="2381944" y="952083"/>
                      </a:cubicBezTo>
                    </a:path>
                  </a:pathLst>
                </a:custGeom>
                <a:noFill/>
                <a:ln w="13415" cap="flat">
                  <a:noFill/>
                  <a:prstDash val="solid"/>
                  <a:miter/>
                </a:ln>
              </p:spPr>
              <p:txBody>
                <a:bodyPr rtlCol="0" anchor="ctr"/>
                <a:lstStyle/>
                <a:p>
                  <a:endParaRPr lang="en-IL"/>
                </a:p>
              </p:txBody>
            </p:sp>
            <p:sp>
              <p:nvSpPr>
                <p:cNvPr id="36" name="Freeform 35">
                  <a:extLst>
                    <a:ext uri="{FF2B5EF4-FFF2-40B4-BE49-F238E27FC236}">
                      <a16:creationId xmlns:a16="http://schemas.microsoft.com/office/drawing/2014/main" id="{2914B644-26C1-1BDF-39C6-3517F028E514}"/>
                    </a:ext>
                  </a:extLst>
                </p:cNvPr>
                <p:cNvSpPr/>
                <p:nvPr/>
              </p:nvSpPr>
              <p:spPr>
                <a:xfrm>
                  <a:off x="7097805" y="9474981"/>
                  <a:ext cx="246310" cy="182227"/>
                </a:xfrm>
                <a:custGeom>
                  <a:avLst/>
                  <a:gdLst>
                    <a:gd name="connsiteX0" fmla="*/ 246311 w 246310"/>
                    <a:gd name="connsiteY0" fmla="*/ 83512 h 182227"/>
                    <a:gd name="connsiteX1" fmla="*/ 10062 w 246310"/>
                    <a:gd name="connsiteY1" fmla="*/ 182227 h 182227"/>
                    <a:gd name="connsiteX2" fmla="*/ 0 w 246310"/>
                    <a:gd name="connsiteY2" fmla="*/ 0 h 182227"/>
                  </a:gdLst>
                  <a:ahLst/>
                  <a:cxnLst>
                    <a:cxn ang="0">
                      <a:pos x="connsiteX0" y="connsiteY0"/>
                    </a:cxn>
                    <a:cxn ang="0">
                      <a:pos x="connsiteX1" y="connsiteY1"/>
                    </a:cxn>
                    <a:cxn ang="0">
                      <a:pos x="connsiteX2" y="connsiteY2"/>
                    </a:cxn>
                  </a:cxnLst>
                  <a:rect l="l" t="t" r="r" b="b"/>
                  <a:pathLst>
                    <a:path w="246310" h="182227">
                      <a:moveTo>
                        <a:pt x="246311" y="83512"/>
                      </a:moveTo>
                      <a:lnTo>
                        <a:pt x="10062" y="182227"/>
                      </a:lnTo>
                      <a:lnTo>
                        <a:pt x="0" y="0"/>
                      </a:lnTo>
                      <a:close/>
                    </a:path>
                  </a:pathLst>
                </a:custGeom>
                <a:noFill/>
                <a:ln w="13415" cap="flat">
                  <a:noFill/>
                  <a:prstDash val="solid"/>
                  <a:miter/>
                </a:ln>
              </p:spPr>
              <p:txBody>
                <a:bodyPr rtlCol="0" anchor="ctr"/>
                <a:lstStyle/>
                <a:p>
                  <a:endParaRPr lang="en-IL"/>
                </a:p>
              </p:txBody>
            </p:sp>
            <p:sp>
              <p:nvSpPr>
                <p:cNvPr id="37" name="Freeform 36">
                  <a:extLst>
                    <a:ext uri="{FF2B5EF4-FFF2-40B4-BE49-F238E27FC236}">
                      <a16:creationId xmlns:a16="http://schemas.microsoft.com/office/drawing/2014/main" id="{2CB90CFE-D8F2-AECB-0E76-116B849547AF}"/>
                    </a:ext>
                  </a:extLst>
                </p:cNvPr>
                <p:cNvSpPr/>
                <p:nvPr/>
              </p:nvSpPr>
              <p:spPr>
                <a:xfrm>
                  <a:off x="5665764" y="8769217"/>
                  <a:ext cx="2700463" cy="433875"/>
                </a:xfrm>
                <a:custGeom>
                  <a:avLst/>
                  <a:gdLst>
                    <a:gd name="connsiteX0" fmla="*/ 0 w 2381944"/>
                    <a:gd name="connsiteY0" fmla="*/ 0 h 954137"/>
                    <a:gd name="connsiteX1" fmla="*/ 2381944 w 2381944"/>
                    <a:gd name="connsiteY1" fmla="*/ 952083 h 954137"/>
                    <a:gd name="connsiteX2" fmla="*/ 0 w 2381944"/>
                    <a:gd name="connsiteY2" fmla="*/ 0 h 954137"/>
                    <a:gd name="connsiteX3" fmla="*/ 2381944 w 2381944"/>
                    <a:gd name="connsiteY3" fmla="*/ 952083 h 954137"/>
                  </a:gdLst>
                  <a:ahLst/>
                  <a:cxnLst>
                    <a:cxn ang="0">
                      <a:pos x="connsiteX0" y="connsiteY0"/>
                    </a:cxn>
                    <a:cxn ang="0">
                      <a:pos x="connsiteX1" y="connsiteY1"/>
                    </a:cxn>
                    <a:cxn ang="0">
                      <a:pos x="connsiteX2" y="connsiteY2"/>
                    </a:cxn>
                    <a:cxn ang="0">
                      <a:pos x="connsiteX3" y="connsiteY3"/>
                    </a:cxn>
                  </a:cxnLst>
                  <a:rect l="l" t="t" r="r" b="b"/>
                  <a:pathLst>
                    <a:path w="2381944" h="954137">
                      <a:moveTo>
                        <a:pt x="0" y="0"/>
                      </a:moveTo>
                      <a:cubicBezTo>
                        <a:pt x="327073" y="709349"/>
                        <a:pt x="1140999" y="980866"/>
                        <a:pt x="2381944" y="952083"/>
                      </a:cubicBezTo>
                      <a:moveTo>
                        <a:pt x="0" y="0"/>
                      </a:moveTo>
                      <a:cubicBezTo>
                        <a:pt x="261471" y="706714"/>
                        <a:pt x="1116448" y="950157"/>
                        <a:pt x="2381944" y="952083"/>
                      </a:cubicBezTo>
                    </a:path>
                  </a:pathLst>
                </a:custGeom>
                <a:noFill/>
                <a:ln w="53661" cap="rnd">
                  <a:solidFill>
                    <a:srgbClr val="F0F0F0"/>
                  </a:solidFill>
                  <a:prstDash val="solid"/>
                  <a:round/>
                </a:ln>
              </p:spPr>
              <p:txBody>
                <a:bodyPr rtlCol="0" anchor="ctr"/>
                <a:lstStyle/>
                <a:p>
                  <a:endParaRPr lang="en-IL"/>
                </a:p>
              </p:txBody>
            </p:sp>
            <p:sp>
              <p:nvSpPr>
                <p:cNvPr id="38" name="Freeform 37">
                  <a:extLst>
                    <a:ext uri="{FF2B5EF4-FFF2-40B4-BE49-F238E27FC236}">
                      <a16:creationId xmlns:a16="http://schemas.microsoft.com/office/drawing/2014/main" id="{B4DC40E6-E984-0BFE-70E7-28E57D0E2AE7}"/>
                    </a:ext>
                  </a:extLst>
                </p:cNvPr>
                <p:cNvSpPr/>
                <p:nvPr/>
              </p:nvSpPr>
              <p:spPr>
                <a:xfrm>
                  <a:off x="8229606" y="9107812"/>
                  <a:ext cx="247442" cy="182227"/>
                </a:xfrm>
                <a:custGeom>
                  <a:avLst/>
                  <a:gdLst>
                    <a:gd name="connsiteX0" fmla="*/ 247443 w 247442"/>
                    <a:gd name="connsiteY0" fmla="*/ 83512 h 182227"/>
                    <a:gd name="connsiteX1" fmla="*/ 11194 w 247442"/>
                    <a:gd name="connsiteY1" fmla="*/ 182227 h 182227"/>
                    <a:gd name="connsiteX2" fmla="*/ 247443 w 247442"/>
                    <a:gd name="connsiteY2" fmla="*/ 83512 h 182227"/>
                    <a:gd name="connsiteX3" fmla="*/ 11194 w 247442"/>
                    <a:gd name="connsiteY3" fmla="*/ 182227 h 182227"/>
                    <a:gd name="connsiteX4" fmla="*/ 11194 w 247442"/>
                    <a:gd name="connsiteY4" fmla="*/ 182227 h 182227"/>
                    <a:gd name="connsiteX5" fmla="*/ 1132 w 247442"/>
                    <a:gd name="connsiteY5" fmla="*/ 0 h 182227"/>
                    <a:gd name="connsiteX6" fmla="*/ 11194 w 247442"/>
                    <a:gd name="connsiteY6" fmla="*/ 182227 h 182227"/>
                    <a:gd name="connsiteX7" fmla="*/ 1132 w 247442"/>
                    <a:gd name="connsiteY7" fmla="*/ 0 h 182227"/>
                    <a:gd name="connsiteX8" fmla="*/ 1132 w 247442"/>
                    <a:gd name="connsiteY8" fmla="*/ 0 h 182227"/>
                    <a:gd name="connsiteX9" fmla="*/ 247443 w 247442"/>
                    <a:gd name="connsiteY9" fmla="*/ 83512 h 182227"/>
                    <a:gd name="connsiteX10" fmla="*/ 1132 w 247442"/>
                    <a:gd name="connsiteY10" fmla="*/ 0 h 182227"/>
                    <a:gd name="connsiteX11" fmla="*/ 247443 w 247442"/>
                    <a:gd name="connsiteY11" fmla="*/ 83512 h 18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442" h="182227">
                      <a:moveTo>
                        <a:pt x="247443" y="83512"/>
                      </a:moveTo>
                      <a:cubicBezTo>
                        <a:pt x="148570" y="100337"/>
                        <a:pt x="115433" y="175944"/>
                        <a:pt x="11194" y="182227"/>
                      </a:cubicBezTo>
                      <a:moveTo>
                        <a:pt x="247443" y="83512"/>
                      </a:moveTo>
                      <a:cubicBezTo>
                        <a:pt x="221684" y="99019"/>
                        <a:pt x="146825" y="123951"/>
                        <a:pt x="11194" y="182227"/>
                      </a:cubicBezTo>
                      <a:moveTo>
                        <a:pt x="11194" y="182227"/>
                      </a:moveTo>
                      <a:cubicBezTo>
                        <a:pt x="27695" y="120809"/>
                        <a:pt x="-6515" y="77735"/>
                        <a:pt x="1132" y="0"/>
                      </a:cubicBezTo>
                      <a:moveTo>
                        <a:pt x="11194" y="182227"/>
                      </a:moveTo>
                      <a:cubicBezTo>
                        <a:pt x="-5040" y="133579"/>
                        <a:pt x="11730" y="71046"/>
                        <a:pt x="1132" y="0"/>
                      </a:cubicBezTo>
                      <a:moveTo>
                        <a:pt x="1132" y="0"/>
                      </a:moveTo>
                      <a:cubicBezTo>
                        <a:pt x="64454" y="4459"/>
                        <a:pt x="150716" y="28783"/>
                        <a:pt x="247443" y="83512"/>
                      </a:cubicBezTo>
                      <a:moveTo>
                        <a:pt x="1132" y="0"/>
                      </a:moveTo>
                      <a:cubicBezTo>
                        <a:pt x="51843" y="10946"/>
                        <a:pt x="78003" y="30709"/>
                        <a:pt x="247443" y="83512"/>
                      </a:cubicBezTo>
                    </a:path>
                  </a:pathLst>
                </a:custGeom>
                <a:noFill/>
                <a:ln w="53661" cap="rnd">
                  <a:solidFill>
                    <a:srgbClr val="F0F0F0"/>
                  </a:solidFill>
                  <a:prstDash val="solid"/>
                  <a:round/>
                </a:ln>
              </p:spPr>
              <p:txBody>
                <a:bodyPr rtlCol="0" anchor="ctr"/>
                <a:lstStyle/>
                <a:p>
                  <a:endParaRPr lang="en-IL"/>
                </a:p>
              </p:txBody>
            </p:sp>
          </p:grpSp>
          <p:grpSp>
            <p:nvGrpSpPr>
              <p:cNvPr id="39" name="Graphic 21">
                <a:extLst>
                  <a:ext uri="{FF2B5EF4-FFF2-40B4-BE49-F238E27FC236}">
                    <a16:creationId xmlns:a16="http://schemas.microsoft.com/office/drawing/2014/main" id="{1012477E-4561-82C8-14D3-65E3030EB1E0}"/>
                  </a:ext>
                </a:extLst>
              </p:cNvPr>
              <p:cNvGrpSpPr/>
              <p:nvPr/>
            </p:nvGrpSpPr>
            <p:grpSpPr>
              <a:xfrm>
                <a:off x="10607735" y="9107812"/>
                <a:ext cx="3316576" cy="607267"/>
                <a:chOff x="10607735" y="9107812"/>
                <a:chExt cx="3316576" cy="607267"/>
              </a:xfrm>
              <a:noFill/>
            </p:grpSpPr>
            <p:sp>
              <p:nvSpPr>
                <p:cNvPr id="40" name="Freeform 39">
                  <a:extLst>
                    <a:ext uri="{FF2B5EF4-FFF2-40B4-BE49-F238E27FC236}">
                      <a16:creationId xmlns:a16="http://schemas.microsoft.com/office/drawing/2014/main" id="{D39A7DC0-260D-1461-9A3F-24091566657C}"/>
                    </a:ext>
                  </a:extLst>
                </p:cNvPr>
                <p:cNvSpPr/>
                <p:nvPr/>
              </p:nvSpPr>
              <p:spPr>
                <a:xfrm>
                  <a:off x="10607735" y="9623864"/>
                  <a:ext cx="1901397" cy="25134"/>
                </a:xfrm>
                <a:custGeom>
                  <a:avLst/>
                  <a:gdLst>
                    <a:gd name="connsiteX0" fmla="*/ 0 w 1901397"/>
                    <a:gd name="connsiteY0" fmla="*/ 25135 h 25134"/>
                    <a:gd name="connsiteX1" fmla="*/ 1901397 w 1901397"/>
                    <a:gd name="connsiteY1" fmla="*/ 0 h 25134"/>
                  </a:gdLst>
                  <a:ahLst/>
                  <a:cxnLst>
                    <a:cxn ang="0">
                      <a:pos x="connsiteX0" y="connsiteY0"/>
                    </a:cxn>
                    <a:cxn ang="0">
                      <a:pos x="connsiteX1" y="connsiteY1"/>
                    </a:cxn>
                  </a:cxnLst>
                  <a:rect l="l" t="t" r="r" b="b"/>
                  <a:pathLst>
                    <a:path w="1901397" h="25134">
                      <a:moveTo>
                        <a:pt x="0" y="25135"/>
                      </a:moveTo>
                      <a:cubicBezTo>
                        <a:pt x="0" y="25135"/>
                        <a:pt x="633795" y="16753"/>
                        <a:pt x="1901397" y="0"/>
                      </a:cubicBezTo>
                    </a:path>
                  </a:pathLst>
                </a:custGeom>
                <a:noFill/>
                <a:ln w="13415"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9F768856-12AB-8899-2353-44FA6D4970BE}"/>
                    </a:ext>
                  </a:extLst>
                </p:cNvPr>
                <p:cNvSpPr/>
                <p:nvPr/>
              </p:nvSpPr>
              <p:spPr>
                <a:xfrm>
                  <a:off x="12506985" y="9532649"/>
                  <a:ext cx="243628" cy="182430"/>
                </a:xfrm>
                <a:custGeom>
                  <a:avLst/>
                  <a:gdLst>
                    <a:gd name="connsiteX0" fmla="*/ 243628 w 243628"/>
                    <a:gd name="connsiteY0" fmla="*/ 88073 h 182430"/>
                    <a:gd name="connsiteX1" fmla="*/ 4293 w 243628"/>
                    <a:gd name="connsiteY1" fmla="*/ 182430 h 182430"/>
                    <a:gd name="connsiteX2" fmla="*/ 0 w 243628"/>
                    <a:gd name="connsiteY2" fmla="*/ 0 h 182430"/>
                  </a:gdLst>
                  <a:ahLst/>
                  <a:cxnLst>
                    <a:cxn ang="0">
                      <a:pos x="connsiteX0" y="connsiteY0"/>
                    </a:cxn>
                    <a:cxn ang="0">
                      <a:pos x="connsiteX1" y="connsiteY1"/>
                    </a:cxn>
                    <a:cxn ang="0">
                      <a:pos x="connsiteX2" y="connsiteY2"/>
                    </a:cxn>
                  </a:cxnLst>
                  <a:rect l="l" t="t" r="r" b="b"/>
                  <a:pathLst>
                    <a:path w="243628" h="182430">
                      <a:moveTo>
                        <a:pt x="243628" y="88073"/>
                      </a:moveTo>
                      <a:lnTo>
                        <a:pt x="4293" y="182430"/>
                      </a:lnTo>
                      <a:lnTo>
                        <a:pt x="0" y="0"/>
                      </a:lnTo>
                      <a:close/>
                    </a:path>
                  </a:pathLst>
                </a:custGeom>
                <a:noFill/>
                <a:ln w="13415" cap="flat">
                  <a:noFill/>
                  <a:prstDash val="solid"/>
                  <a:miter/>
                </a:ln>
              </p:spPr>
              <p:txBody>
                <a:bodyPr rtlCol="0" anchor="ctr"/>
                <a:lstStyle/>
                <a:p>
                  <a:endParaRPr lang="en-IL"/>
                </a:p>
              </p:txBody>
            </p:sp>
            <p:sp>
              <p:nvSpPr>
                <p:cNvPr id="42" name="Freeform 41">
                  <a:extLst>
                    <a:ext uri="{FF2B5EF4-FFF2-40B4-BE49-F238E27FC236}">
                      <a16:creationId xmlns:a16="http://schemas.microsoft.com/office/drawing/2014/main" id="{3AC32AA4-5C0B-8FE3-1A90-BE19175A653C}"/>
                    </a:ext>
                  </a:extLst>
                </p:cNvPr>
                <p:cNvSpPr/>
                <p:nvPr/>
              </p:nvSpPr>
              <p:spPr>
                <a:xfrm>
                  <a:off x="11616634" y="9198925"/>
                  <a:ext cx="2154907" cy="45719"/>
                </a:xfrm>
                <a:custGeom>
                  <a:avLst/>
                  <a:gdLst>
                    <a:gd name="connsiteX0" fmla="*/ 0 w 1901397"/>
                    <a:gd name="connsiteY0" fmla="*/ 25135 h 35091"/>
                    <a:gd name="connsiteX1" fmla="*/ 1901397 w 1901397"/>
                    <a:gd name="connsiteY1" fmla="*/ 0 h 35091"/>
                    <a:gd name="connsiteX2" fmla="*/ 0 w 1901397"/>
                    <a:gd name="connsiteY2" fmla="*/ 25135 h 35091"/>
                    <a:gd name="connsiteX3" fmla="*/ 1901397 w 1901397"/>
                    <a:gd name="connsiteY3" fmla="*/ 0 h 35091"/>
                  </a:gdLst>
                  <a:ahLst/>
                  <a:cxnLst>
                    <a:cxn ang="0">
                      <a:pos x="connsiteX0" y="connsiteY0"/>
                    </a:cxn>
                    <a:cxn ang="0">
                      <a:pos x="connsiteX1" y="connsiteY1"/>
                    </a:cxn>
                    <a:cxn ang="0">
                      <a:pos x="connsiteX2" y="connsiteY2"/>
                    </a:cxn>
                    <a:cxn ang="0">
                      <a:pos x="connsiteX3" y="connsiteY3"/>
                    </a:cxn>
                  </a:cxnLst>
                  <a:rect l="l" t="t" r="r" b="b"/>
                  <a:pathLst>
                    <a:path w="1901397" h="35091">
                      <a:moveTo>
                        <a:pt x="0" y="25135"/>
                      </a:moveTo>
                      <a:cubicBezTo>
                        <a:pt x="31929" y="-8514"/>
                        <a:pt x="600215" y="39324"/>
                        <a:pt x="1901397" y="0"/>
                      </a:cubicBezTo>
                      <a:moveTo>
                        <a:pt x="0" y="25135"/>
                      </a:moveTo>
                      <a:cubicBezTo>
                        <a:pt x="25758" y="41249"/>
                        <a:pt x="609472" y="41047"/>
                        <a:pt x="1901397" y="0"/>
                      </a:cubicBezTo>
                    </a:path>
                  </a:pathLst>
                </a:custGeom>
                <a:noFill/>
                <a:ln w="53661" cap="rnd">
                  <a:solidFill>
                    <a:srgbClr val="F0F0F0"/>
                  </a:solidFill>
                  <a:prstDash val="solid"/>
                  <a:round/>
                </a:ln>
              </p:spPr>
              <p:txBody>
                <a:bodyPr rtlCol="0" anchor="ctr"/>
                <a:lstStyle/>
                <a:p>
                  <a:endParaRPr lang="en-IL"/>
                </a:p>
              </p:txBody>
            </p:sp>
            <p:sp>
              <p:nvSpPr>
                <p:cNvPr id="43" name="Freeform 42">
                  <a:extLst>
                    <a:ext uri="{FF2B5EF4-FFF2-40B4-BE49-F238E27FC236}">
                      <a16:creationId xmlns:a16="http://schemas.microsoft.com/office/drawing/2014/main" id="{523F7997-1838-F8A8-BD22-8D7BD06604A9}"/>
                    </a:ext>
                  </a:extLst>
                </p:cNvPr>
                <p:cNvSpPr/>
                <p:nvPr/>
              </p:nvSpPr>
              <p:spPr>
                <a:xfrm>
                  <a:off x="13680683" y="9107812"/>
                  <a:ext cx="243628" cy="182430"/>
                </a:xfrm>
                <a:custGeom>
                  <a:avLst/>
                  <a:gdLst>
                    <a:gd name="connsiteX0" fmla="*/ 243628 w 243628"/>
                    <a:gd name="connsiteY0" fmla="*/ 88073 h 182430"/>
                    <a:gd name="connsiteX1" fmla="*/ 4293 w 243628"/>
                    <a:gd name="connsiteY1" fmla="*/ 182430 h 182430"/>
                    <a:gd name="connsiteX2" fmla="*/ 243628 w 243628"/>
                    <a:gd name="connsiteY2" fmla="*/ 88073 h 182430"/>
                    <a:gd name="connsiteX3" fmla="*/ 4293 w 243628"/>
                    <a:gd name="connsiteY3" fmla="*/ 182430 h 182430"/>
                    <a:gd name="connsiteX4" fmla="*/ 4293 w 243628"/>
                    <a:gd name="connsiteY4" fmla="*/ 182430 h 182430"/>
                    <a:gd name="connsiteX5" fmla="*/ 0 w 243628"/>
                    <a:gd name="connsiteY5" fmla="*/ 0 h 182430"/>
                    <a:gd name="connsiteX6" fmla="*/ 4293 w 243628"/>
                    <a:gd name="connsiteY6" fmla="*/ 182430 h 182430"/>
                    <a:gd name="connsiteX7" fmla="*/ 0 w 243628"/>
                    <a:gd name="connsiteY7" fmla="*/ 0 h 182430"/>
                    <a:gd name="connsiteX8" fmla="*/ 0 w 243628"/>
                    <a:gd name="connsiteY8" fmla="*/ 0 h 182430"/>
                    <a:gd name="connsiteX9" fmla="*/ 243628 w 243628"/>
                    <a:gd name="connsiteY9" fmla="*/ 88073 h 182430"/>
                    <a:gd name="connsiteX10" fmla="*/ 0 w 243628"/>
                    <a:gd name="connsiteY10" fmla="*/ 0 h 182430"/>
                    <a:gd name="connsiteX11" fmla="*/ 243628 w 243628"/>
                    <a:gd name="connsiteY11" fmla="*/ 88073 h 18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628" h="182430">
                      <a:moveTo>
                        <a:pt x="243628" y="88073"/>
                      </a:moveTo>
                      <a:cubicBezTo>
                        <a:pt x="185404" y="136620"/>
                        <a:pt x="88006" y="137735"/>
                        <a:pt x="4293" y="182430"/>
                      </a:cubicBezTo>
                      <a:moveTo>
                        <a:pt x="243628" y="88073"/>
                      </a:moveTo>
                      <a:cubicBezTo>
                        <a:pt x="140193" y="129221"/>
                        <a:pt x="61175" y="175640"/>
                        <a:pt x="4293" y="182430"/>
                      </a:cubicBezTo>
                      <a:moveTo>
                        <a:pt x="4293" y="182430"/>
                      </a:moveTo>
                      <a:cubicBezTo>
                        <a:pt x="1341" y="114323"/>
                        <a:pt x="9793" y="82701"/>
                        <a:pt x="0" y="0"/>
                      </a:cubicBezTo>
                      <a:moveTo>
                        <a:pt x="4293" y="182430"/>
                      </a:moveTo>
                      <a:cubicBezTo>
                        <a:pt x="-805" y="134187"/>
                        <a:pt x="12745" y="109154"/>
                        <a:pt x="0" y="0"/>
                      </a:cubicBezTo>
                      <a:moveTo>
                        <a:pt x="0" y="0"/>
                      </a:moveTo>
                      <a:cubicBezTo>
                        <a:pt x="122216" y="51283"/>
                        <a:pt x="187417" y="50371"/>
                        <a:pt x="243628" y="88073"/>
                      </a:cubicBezTo>
                      <a:moveTo>
                        <a:pt x="0" y="0"/>
                      </a:moveTo>
                      <a:cubicBezTo>
                        <a:pt x="84518" y="30709"/>
                        <a:pt x="131339" y="54019"/>
                        <a:pt x="243628" y="88073"/>
                      </a:cubicBezTo>
                    </a:path>
                  </a:pathLst>
                </a:custGeom>
                <a:noFill/>
                <a:ln w="53661" cap="rnd">
                  <a:solidFill>
                    <a:srgbClr val="F0F0F0"/>
                  </a:solidFill>
                  <a:prstDash val="solid"/>
                  <a:round/>
                </a:ln>
              </p:spPr>
              <p:txBody>
                <a:bodyPr rtlCol="0" anchor="ctr"/>
                <a:lstStyle/>
                <a:p>
                  <a:endParaRPr lang="en-IL" dirty="0"/>
                </a:p>
              </p:txBody>
            </p:sp>
          </p:grpSp>
          <p:grpSp>
            <p:nvGrpSpPr>
              <p:cNvPr id="44" name="Graphic 21">
                <a:extLst>
                  <a:ext uri="{FF2B5EF4-FFF2-40B4-BE49-F238E27FC236}">
                    <a16:creationId xmlns:a16="http://schemas.microsoft.com/office/drawing/2014/main" id="{B772B32A-6BC6-A5E4-0729-AB84A8FBD0DA}"/>
                  </a:ext>
                </a:extLst>
              </p:cNvPr>
              <p:cNvGrpSpPr/>
              <p:nvPr/>
            </p:nvGrpSpPr>
            <p:grpSpPr>
              <a:xfrm>
                <a:off x="10355522" y="5786343"/>
                <a:ext cx="3572367" cy="676857"/>
                <a:chOff x="10355522" y="5786343"/>
                <a:chExt cx="3572367" cy="676857"/>
              </a:xfrm>
              <a:noFill/>
            </p:grpSpPr>
            <p:sp>
              <p:nvSpPr>
                <p:cNvPr id="45" name="Freeform 44">
                  <a:extLst>
                    <a:ext uri="{FF2B5EF4-FFF2-40B4-BE49-F238E27FC236}">
                      <a16:creationId xmlns:a16="http://schemas.microsoft.com/office/drawing/2014/main" id="{56FEC259-BB92-1617-B248-7233AC9370F2}"/>
                    </a:ext>
                  </a:extLst>
                </p:cNvPr>
                <p:cNvSpPr/>
                <p:nvPr/>
              </p:nvSpPr>
              <p:spPr>
                <a:xfrm>
                  <a:off x="10355522" y="5877559"/>
                  <a:ext cx="2153610" cy="10135"/>
                </a:xfrm>
                <a:custGeom>
                  <a:avLst/>
                  <a:gdLst>
                    <a:gd name="connsiteX0" fmla="*/ 0 w 2153610"/>
                    <a:gd name="connsiteY0" fmla="*/ 0 h 10135"/>
                    <a:gd name="connsiteX1" fmla="*/ 2153611 w 2153610"/>
                    <a:gd name="connsiteY1" fmla="*/ 0 h 10135"/>
                  </a:gdLst>
                  <a:ahLst/>
                  <a:cxnLst>
                    <a:cxn ang="0">
                      <a:pos x="connsiteX0" y="connsiteY0"/>
                    </a:cxn>
                    <a:cxn ang="0">
                      <a:pos x="connsiteX1" y="connsiteY1"/>
                    </a:cxn>
                  </a:cxnLst>
                  <a:rect l="l" t="t" r="r" b="b"/>
                  <a:pathLst>
                    <a:path w="2153610" h="10135">
                      <a:moveTo>
                        <a:pt x="0" y="0"/>
                      </a:moveTo>
                      <a:cubicBezTo>
                        <a:pt x="0" y="0"/>
                        <a:pt x="717870" y="0"/>
                        <a:pt x="2153611" y="0"/>
                      </a:cubicBezTo>
                    </a:path>
                  </a:pathLst>
                </a:custGeom>
                <a:noFill/>
                <a:ln w="13415"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409A0CC8-6096-36E5-B419-A554F3C69190}"/>
                    </a:ext>
                  </a:extLst>
                </p:cNvPr>
                <p:cNvSpPr/>
                <p:nvPr/>
              </p:nvSpPr>
              <p:spPr>
                <a:xfrm>
                  <a:off x="12509132" y="5786343"/>
                  <a:ext cx="241481" cy="182430"/>
                </a:xfrm>
                <a:custGeom>
                  <a:avLst/>
                  <a:gdLst>
                    <a:gd name="connsiteX0" fmla="*/ 241481 w 241481"/>
                    <a:gd name="connsiteY0" fmla="*/ 91215 h 182430"/>
                    <a:gd name="connsiteX1" fmla="*/ 0 w 241481"/>
                    <a:gd name="connsiteY1" fmla="*/ 182430 h 182430"/>
                    <a:gd name="connsiteX2" fmla="*/ 0 w 241481"/>
                    <a:gd name="connsiteY2" fmla="*/ 0 h 182430"/>
                  </a:gdLst>
                  <a:ahLst/>
                  <a:cxnLst>
                    <a:cxn ang="0">
                      <a:pos x="connsiteX0" y="connsiteY0"/>
                    </a:cxn>
                    <a:cxn ang="0">
                      <a:pos x="connsiteX1" y="connsiteY1"/>
                    </a:cxn>
                    <a:cxn ang="0">
                      <a:pos x="connsiteX2" y="connsiteY2"/>
                    </a:cxn>
                  </a:cxnLst>
                  <a:rect l="l" t="t" r="r" b="b"/>
                  <a:pathLst>
                    <a:path w="241481" h="182430">
                      <a:moveTo>
                        <a:pt x="241481" y="91215"/>
                      </a:moveTo>
                      <a:lnTo>
                        <a:pt x="0" y="182430"/>
                      </a:lnTo>
                      <a:lnTo>
                        <a:pt x="0" y="0"/>
                      </a:lnTo>
                      <a:close/>
                    </a:path>
                  </a:pathLst>
                </a:custGeom>
                <a:noFill/>
                <a:ln w="13415"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C3BCA928-5A58-E620-32AC-188495529446}"/>
                    </a:ext>
                  </a:extLst>
                </p:cNvPr>
                <p:cNvSpPr/>
                <p:nvPr/>
              </p:nvSpPr>
              <p:spPr>
                <a:xfrm>
                  <a:off x="11525776" y="6355223"/>
                  <a:ext cx="2154907" cy="16670"/>
                </a:xfrm>
                <a:custGeom>
                  <a:avLst/>
                  <a:gdLst>
                    <a:gd name="connsiteX0" fmla="*/ 1297 w 2154907"/>
                    <a:gd name="connsiteY0" fmla="*/ 16374 h 16670"/>
                    <a:gd name="connsiteX1" fmla="*/ 2154908 w 2154907"/>
                    <a:gd name="connsiteY1" fmla="*/ 16374 h 16670"/>
                    <a:gd name="connsiteX2" fmla="*/ 1297 w 2154907"/>
                    <a:gd name="connsiteY2" fmla="*/ 16374 h 16670"/>
                    <a:gd name="connsiteX3" fmla="*/ 2154908 w 2154907"/>
                    <a:gd name="connsiteY3" fmla="*/ 16374 h 16670"/>
                  </a:gdLst>
                  <a:ahLst/>
                  <a:cxnLst>
                    <a:cxn ang="0">
                      <a:pos x="connsiteX0" y="connsiteY0"/>
                    </a:cxn>
                    <a:cxn ang="0">
                      <a:pos x="connsiteX1" y="connsiteY1"/>
                    </a:cxn>
                    <a:cxn ang="0">
                      <a:pos x="connsiteX2" y="connsiteY2"/>
                    </a:cxn>
                    <a:cxn ang="0">
                      <a:pos x="connsiteX3" y="connsiteY3"/>
                    </a:cxn>
                  </a:cxnLst>
                  <a:rect l="l" t="t" r="r" b="b"/>
                  <a:pathLst>
                    <a:path w="2154907" h="16670">
                      <a:moveTo>
                        <a:pt x="1297" y="16374"/>
                      </a:moveTo>
                      <a:cubicBezTo>
                        <a:pt x="33226" y="-3490"/>
                        <a:pt x="707227" y="-7341"/>
                        <a:pt x="2154908" y="16374"/>
                      </a:cubicBezTo>
                      <a:moveTo>
                        <a:pt x="1297" y="16374"/>
                      </a:moveTo>
                      <a:cubicBezTo>
                        <a:pt x="-36804" y="17591"/>
                        <a:pt x="766658" y="14550"/>
                        <a:pt x="2154908" y="16374"/>
                      </a:cubicBezTo>
                    </a:path>
                  </a:pathLst>
                </a:custGeom>
                <a:noFill/>
                <a:ln w="53661" cap="rnd">
                  <a:solidFill>
                    <a:srgbClr val="F0F0F0"/>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72EF9CDA-1697-D548-7EE8-5953ACAF21EE}"/>
                    </a:ext>
                  </a:extLst>
                </p:cNvPr>
                <p:cNvSpPr/>
                <p:nvPr/>
              </p:nvSpPr>
              <p:spPr>
                <a:xfrm>
                  <a:off x="13680683" y="6280586"/>
                  <a:ext cx="247206" cy="182614"/>
                </a:xfrm>
                <a:custGeom>
                  <a:avLst/>
                  <a:gdLst>
                    <a:gd name="connsiteX0" fmla="*/ 247207 w 247206"/>
                    <a:gd name="connsiteY0" fmla="*/ 91215 h 182614"/>
                    <a:gd name="connsiteX1" fmla="*/ 5725 w 247206"/>
                    <a:gd name="connsiteY1" fmla="*/ 182430 h 182614"/>
                    <a:gd name="connsiteX2" fmla="*/ 247207 w 247206"/>
                    <a:gd name="connsiteY2" fmla="*/ 91215 h 182614"/>
                    <a:gd name="connsiteX3" fmla="*/ 5725 w 247206"/>
                    <a:gd name="connsiteY3" fmla="*/ 182430 h 182614"/>
                    <a:gd name="connsiteX4" fmla="*/ 5725 w 247206"/>
                    <a:gd name="connsiteY4" fmla="*/ 182430 h 182614"/>
                    <a:gd name="connsiteX5" fmla="*/ 5725 w 247206"/>
                    <a:gd name="connsiteY5" fmla="*/ 0 h 182614"/>
                    <a:gd name="connsiteX6" fmla="*/ 5725 w 247206"/>
                    <a:gd name="connsiteY6" fmla="*/ 182430 h 182614"/>
                    <a:gd name="connsiteX7" fmla="*/ 5725 w 247206"/>
                    <a:gd name="connsiteY7" fmla="*/ 0 h 182614"/>
                    <a:gd name="connsiteX8" fmla="*/ 5725 w 247206"/>
                    <a:gd name="connsiteY8" fmla="*/ 0 h 182614"/>
                    <a:gd name="connsiteX9" fmla="*/ 247207 w 247206"/>
                    <a:gd name="connsiteY9" fmla="*/ 91215 h 182614"/>
                    <a:gd name="connsiteX10" fmla="*/ 5725 w 247206"/>
                    <a:gd name="connsiteY10" fmla="*/ 0 h 182614"/>
                    <a:gd name="connsiteX11" fmla="*/ 247207 w 247206"/>
                    <a:gd name="connsiteY11" fmla="*/ 91215 h 18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06" h="182614">
                      <a:moveTo>
                        <a:pt x="247207" y="91215"/>
                      </a:moveTo>
                      <a:cubicBezTo>
                        <a:pt x="127807" y="98107"/>
                        <a:pt x="73742" y="187194"/>
                        <a:pt x="5725" y="182430"/>
                      </a:cubicBezTo>
                      <a:moveTo>
                        <a:pt x="247207" y="91215"/>
                      </a:moveTo>
                      <a:cubicBezTo>
                        <a:pt x="167651" y="131958"/>
                        <a:pt x="132368" y="140471"/>
                        <a:pt x="5725" y="182430"/>
                      </a:cubicBezTo>
                      <a:moveTo>
                        <a:pt x="5725" y="182430"/>
                      </a:moveTo>
                      <a:cubicBezTo>
                        <a:pt x="-16411" y="107837"/>
                        <a:pt x="34837" y="14696"/>
                        <a:pt x="5725" y="0"/>
                      </a:cubicBezTo>
                      <a:moveTo>
                        <a:pt x="5725" y="182430"/>
                      </a:moveTo>
                      <a:cubicBezTo>
                        <a:pt x="10822" y="98208"/>
                        <a:pt x="20348" y="37702"/>
                        <a:pt x="5725" y="0"/>
                      </a:cubicBezTo>
                      <a:moveTo>
                        <a:pt x="5725" y="0"/>
                      </a:moveTo>
                      <a:cubicBezTo>
                        <a:pt x="75620" y="8716"/>
                        <a:pt x="120294" y="62432"/>
                        <a:pt x="247207" y="91215"/>
                      </a:cubicBezTo>
                      <a:moveTo>
                        <a:pt x="5725" y="0"/>
                      </a:moveTo>
                      <a:cubicBezTo>
                        <a:pt x="70120" y="43175"/>
                        <a:pt x="190995" y="70337"/>
                        <a:pt x="247207" y="91215"/>
                      </a:cubicBezTo>
                    </a:path>
                  </a:pathLst>
                </a:custGeom>
                <a:noFill/>
                <a:ln w="53661" cap="rnd">
                  <a:solidFill>
                    <a:srgbClr val="F0F0F0"/>
                  </a:solidFill>
                  <a:prstDash val="solid"/>
                  <a:round/>
                </a:ln>
              </p:spPr>
              <p:txBody>
                <a:bodyPr rtlCol="0" anchor="ctr"/>
                <a:lstStyle/>
                <a:p>
                  <a:endParaRPr lang="en-IL"/>
                </a:p>
              </p:txBody>
            </p:sp>
          </p:grpSp>
        </p:grpSp>
        <p:pic>
          <p:nvPicPr>
            <p:cNvPr id="50" name="Picture 49" descr="A grey rock with a white face&#10;&#10;AI-generated content may be incorrect.">
              <a:extLst>
                <a:ext uri="{FF2B5EF4-FFF2-40B4-BE49-F238E27FC236}">
                  <a16:creationId xmlns:a16="http://schemas.microsoft.com/office/drawing/2014/main" id="{8FB4A502-C4BB-D6E3-7C82-33075BAE66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6274" y="8187192"/>
              <a:ext cx="5110030" cy="1703344"/>
            </a:xfrm>
            <a:prstGeom prst="rect">
              <a:avLst/>
            </a:prstGeom>
          </p:spPr>
        </p:pic>
        <p:pic>
          <p:nvPicPr>
            <p:cNvPr id="54" name="Picture 53" descr="A cartoon character with a black background&#10;&#10;AI-generated content may be incorrect.">
              <a:extLst>
                <a:ext uri="{FF2B5EF4-FFF2-40B4-BE49-F238E27FC236}">
                  <a16:creationId xmlns:a16="http://schemas.microsoft.com/office/drawing/2014/main" id="{02663B09-47BB-F17D-FC28-4543860357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04317" y="5367404"/>
              <a:ext cx="2232564" cy="2232564"/>
            </a:xfrm>
            <a:prstGeom prst="rect">
              <a:avLst/>
            </a:prstGeom>
          </p:spPr>
        </p:pic>
        <p:pic>
          <p:nvPicPr>
            <p:cNvPr id="56" name="Picture 55" descr="A grey and white animal with yellow eye&#10;&#10;AI-generated content may be incorrect.">
              <a:extLst>
                <a:ext uri="{FF2B5EF4-FFF2-40B4-BE49-F238E27FC236}">
                  <a16:creationId xmlns:a16="http://schemas.microsoft.com/office/drawing/2014/main" id="{2B32AE5D-9270-58E6-348E-9724991C5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37238" y="7974567"/>
              <a:ext cx="2232564" cy="2232564"/>
            </a:xfrm>
            <a:prstGeom prst="rect">
              <a:avLst/>
            </a:prstGeom>
          </p:spPr>
        </p:pic>
        <p:pic>
          <p:nvPicPr>
            <p:cNvPr id="58" name="Picture 57" descr="A cartoon of a red eye&#10;&#10;AI-generated content may be incorrect.">
              <a:extLst>
                <a:ext uri="{FF2B5EF4-FFF2-40B4-BE49-F238E27FC236}">
                  <a16:creationId xmlns:a16="http://schemas.microsoft.com/office/drawing/2014/main" id="{8517160C-2EA1-111B-B883-2E4BF1C316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20991" y="5173398"/>
              <a:ext cx="2232564" cy="2232564"/>
            </a:xfrm>
            <a:prstGeom prst="rect">
              <a:avLst/>
            </a:prstGeom>
          </p:spPr>
        </p:pic>
        <p:pic>
          <p:nvPicPr>
            <p:cNvPr id="60" name="Picture 59" descr="A grey and white rock with yellow eyes&#10;&#10;AI-generated content may be incorrect.">
              <a:extLst>
                <a:ext uri="{FF2B5EF4-FFF2-40B4-BE49-F238E27FC236}">
                  <a16:creationId xmlns:a16="http://schemas.microsoft.com/office/drawing/2014/main" id="{97669C15-197E-96E6-96E8-ABC78EC70B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76935" y="7798123"/>
              <a:ext cx="3998359" cy="2199097"/>
            </a:xfrm>
            <a:prstGeom prst="rect">
              <a:avLst/>
            </a:prstGeom>
          </p:spPr>
        </p:pic>
      </p:grpSp>
      <p:pic>
        <p:nvPicPr>
          <p:cNvPr id="128" name="Picture 127" descr="A yellow circle with black center&#10;&#10;AI-generated content may be incorrect.">
            <a:extLst>
              <a:ext uri="{FF2B5EF4-FFF2-40B4-BE49-F238E27FC236}">
                <a16:creationId xmlns:a16="http://schemas.microsoft.com/office/drawing/2014/main" id="{8F6552C2-D9F4-45E9-497E-22BAD83BC2B2}"/>
              </a:ext>
            </a:extLst>
          </p:cNvPr>
          <p:cNvPicPr>
            <a:picLocks noChangeAspect="1"/>
          </p:cNvPicPr>
          <p:nvPr/>
        </p:nvPicPr>
        <p:blipFill>
          <a:blip r:embed="rId12">
            <a:extLst>
              <a:ext uri="{28A0092B-C50C-407E-A947-70E740481C1C}">
                <a14:useLocalDpi xmlns:a14="http://schemas.microsoft.com/office/drawing/2010/main" val="0"/>
              </a:ext>
            </a:extLst>
          </a:blip>
          <a:srcRect l="19231" t="31197" r="34615" b="24783"/>
          <a:stretch>
            <a:fillRect/>
          </a:stretch>
        </p:blipFill>
        <p:spPr>
          <a:xfrm>
            <a:off x="685800" y="3086100"/>
            <a:ext cx="347531" cy="331468"/>
          </a:xfrm>
          <a:prstGeom prst="rect">
            <a:avLst/>
          </a:prstGeom>
        </p:spPr>
      </p:pic>
      <p:pic>
        <p:nvPicPr>
          <p:cNvPr id="129" name="Picture 128" descr="A yellow circle with black center&#10;&#10;AI-generated content may be incorrect.">
            <a:extLst>
              <a:ext uri="{FF2B5EF4-FFF2-40B4-BE49-F238E27FC236}">
                <a16:creationId xmlns:a16="http://schemas.microsoft.com/office/drawing/2014/main" id="{C2FB8B88-3E8A-6F00-DD5C-7368B667F635}"/>
              </a:ext>
            </a:extLst>
          </p:cNvPr>
          <p:cNvPicPr>
            <a:picLocks noChangeAspect="1"/>
          </p:cNvPicPr>
          <p:nvPr/>
        </p:nvPicPr>
        <p:blipFill>
          <a:blip r:embed="rId12">
            <a:extLst>
              <a:ext uri="{28A0092B-C50C-407E-A947-70E740481C1C}">
                <a14:useLocalDpi xmlns:a14="http://schemas.microsoft.com/office/drawing/2010/main" val="0"/>
              </a:ext>
            </a:extLst>
          </a:blip>
          <a:srcRect l="19231" t="31197" r="34615" b="24783"/>
          <a:stretch>
            <a:fillRect/>
          </a:stretch>
        </p:blipFill>
        <p:spPr>
          <a:xfrm>
            <a:off x="676132" y="3805433"/>
            <a:ext cx="347531" cy="331468"/>
          </a:xfrm>
          <a:prstGeom prst="rect">
            <a:avLst/>
          </a:prstGeom>
        </p:spPr>
      </p:pic>
      <p:pic>
        <p:nvPicPr>
          <p:cNvPr id="130" name="Picture 129" descr="A yellow circle with black center&#10;&#10;AI-generated content may be incorrect.">
            <a:extLst>
              <a:ext uri="{FF2B5EF4-FFF2-40B4-BE49-F238E27FC236}">
                <a16:creationId xmlns:a16="http://schemas.microsoft.com/office/drawing/2014/main" id="{7D23BB8D-B054-0CEC-2198-8390E90C0344}"/>
              </a:ext>
            </a:extLst>
          </p:cNvPr>
          <p:cNvPicPr>
            <a:picLocks noChangeAspect="1"/>
          </p:cNvPicPr>
          <p:nvPr/>
        </p:nvPicPr>
        <p:blipFill>
          <a:blip r:embed="rId12">
            <a:extLst>
              <a:ext uri="{28A0092B-C50C-407E-A947-70E740481C1C}">
                <a14:useLocalDpi xmlns:a14="http://schemas.microsoft.com/office/drawing/2010/main" val="0"/>
              </a:ext>
            </a:extLst>
          </a:blip>
          <a:srcRect l="19231" t="31197" r="34615" b="24783"/>
          <a:stretch>
            <a:fillRect/>
          </a:stretch>
        </p:blipFill>
        <p:spPr>
          <a:xfrm>
            <a:off x="685800" y="4533900"/>
            <a:ext cx="347531" cy="331468"/>
          </a:xfrm>
          <a:prstGeom prst="rect">
            <a:avLst/>
          </a:prstGeom>
        </p:spPr>
      </p:pic>
      <p:pic>
        <p:nvPicPr>
          <p:cNvPr id="131" name="Picture 130" descr="A yellow circle with black center&#10;&#10;AI-generated content may be incorrect.">
            <a:extLst>
              <a:ext uri="{FF2B5EF4-FFF2-40B4-BE49-F238E27FC236}">
                <a16:creationId xmlns:a16="http://schemas.microsoft.com/office/drawing/2014/main" id="{EBDCD421-7689-6A88-516F-7B7D16E4BFCC}"/>
              </a:ext>
            </a:extLst>
          </p:cNvPr>
          <p:cNvPicPr>
            <a:picLocks noChangeAspect="1"/>
          </p:cNvPicPr>
          <p:nvPr/>
        </p:nvPicPr>
        <p:blipFill>
          <a:blip r:embed="rId12">
            <a:extLst>
              <a:ext uri="{28A0092B-C50C-407E-A947-70E740481C1C}">
                <a14:useLocalDpi xmlns:a14="http://schemas.microsoft.com/office/drawing/2010/main" val="0"/>
              </a:ext>
            </a:extLst>
          </a:blip>
          <a:srcRect l="19231" t="31197" r="34615" b="24783"/>
          <a:stretch>
            <a:fillRect/>
          </a:stretch>
        </p:blipFill>
        <p:spPr>
          <a:xfrm>
            <a:off x="10244269" y="3797775"/>
            <a:ext cx="347531" cy="331468"/>
          </a:xfrm>
          <a:prstGeom prst="rect">
            <a:avLst/>
          </a:prstGeom>
        </p:spPr>
      </p:pic>
      <p:pic>
        <p:nvPicPr>
          <p:cNvPr id="132" name="Picture 131" descr="A yellow circle with black center&#10;&#10;AI-generated content may be incorrect.">
            <a:extLst>
              <a:ext uri="{FF2B5EF4-FFF2-40B4-BE49-F238E27FC236}">
                <a16:creationId xmlns:a16="http://schemas.microsoft.com/office/drawing/2014/main" id="{1604121D-7892-107E-79DD-306FC4BFB1AE}"/>
              </a:ext>
            </a:extLst>
          </p:cNvPr>
          <p:cNvPicPr>
            <a:picLocks noChangeAspect="1"/>
          </p:cNvPicPr>
          <p:nvPr/>
        </p:nvPicPr>
        <p:blipFill>
          <a:blip r:embed="rId12">
            <a:extLst>
              <a:ext uri="{28A0092B-C50C-407E-A947-70E740481C1C}">
                <a14:useLocalDpi xmlns:a14="http://schemas.microsoft.com/office/drawing/2010/main" val="0"/>
              </a:ext>
            </a:extLst>
          </a:blip>
          <a:srcRect l="19231" t="31197" r="34615" b="24783"/>
          <a:stretch>
            <a:fillRect/>
          </a:stretch>
        </p:blipFill>
        <p:spPr>
          <a:xfrm>
            <a:off x="10244269" y="3086100"/>
            <a:ext cx="347531" cy="331468"/>
          </a:xfrm>
          <a:prstGeom prst="rect">
            <a:avLst/>
          </a:prstGeom>
        </p:spPr>
      </p:pic>
    </p:spTree>
    <p:extLst>
      <p:ext uri="{BB962C8B-B14F-4D97-AF65-F5344CB8AC3E}">
        <p14:creationId xmlns:p14="http://schemas.microsoft.com/office/powerpoint/2010/main" val="3227631108"/>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8F34800-B2B0-8473-BF95-55913AE3FA76}"/>
            </a:ext>
          </a:extLst>
        </p:cNvPr>
        <p:cNvGrpSpPr/>
        <p:nvPr/>
      </p:nvGrpSpPr>
      <p:grpSpPr>
        <a:xfrm>
          <a:off x="0" y="0"/>
          <a:ext cx="0" cy="0"/>
          <a:chOff x="0" y="0"/>
          <a:chExt cx="0" cy="0"/>
        </a:xfrm>
      </p:grpSpPr>
      <p:grpSp>
        <p:nvGrpSpPr>
          <p:cNvPr id="5" name="קבוצה 4">
            <a:extLst>
              <a:ext uri="{FF2B5EF4-FFF2-40B4-BE49-F238E27FC236}">
                <a16:creationId xmlns:a16="http://schemas.microsoft.com/office/drawing/2014/main" id="{19F997A8-6ABB-BA18-2399-7E3225BB6817}"/>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EC04E246-19DA-3191-5A32-74CADA756786}"/>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EFCC2B3C-CC8D-F04B-21D2-74D7878997D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endParaRPr lang="en-IL" dirty="0"/>
            </a:p>
          </p:txBody>
        </p:sp>
      </p:grpSp>
      <p:sp>
        <p:nvSpPr>
          <p:cNvPr id="2" name="מלבן 1">
            <a:extLst>
              <a:ext uri="{FF2B5EF4-FFF2-40B4-BE49-F238E27FC236}">
                <a16:creationId xmlns:a16="http://schemas.microsoft.com/office/drawing/2014/main" id="{E3415FA9-C8A6-7671-B481-9A978D16E7D0}"/>
              </a:ext>
            </a:extLst>
          </p:cNvPr>
          <p:cNvSpPr/>
          <p:nvPr/>
        </p:nvSpPr>
        <p:spPr>
          <a:xfrm>
            <a:off x="16688" y="2681210"/>
            <a:ext cx="18288000" cy="3216541"/>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nvGrpSpPr>
          <p:cNvPr id="17" name="קבוצה 16">
            <a:extLst>
              <a:ext uri="{FF2B5EF4-FFF2-40B4-BE49-F238E27FC236}">
                <a16:creationId xmlns:a16="http://schemas.microsoft.com/office/drawing/2014/main" id="{30885EA9-C29A-7CBB-767C-A1B6F22134CB}"/>
              </a:ext>
            </a:extLst>
          </p:cNvPr>
          <p:cNvGrpSpPr/>
          <p:nvPr/>
        </p:nvGrpSpPr>
        <p:grpSpPr>
          <a:xfrm>
            <a:off x="1494185" y="2670682"/>
            <a:ext cx="15333006" cy="3051605"/>
            <a:chOff x="862818" y="3492942"/>
            <a:chExt cx="15672582" cy="3923452"/>
          </a:xfrm>
        </p:grpSpPr>
        <p:sp>
          <p:nvSpPr>
            <p:cNvPr id="18" name="תיבת טקסט 17">
              <a:extLst>
                <a:ext uri="{FF2B5EF4-FFF2-40B4-BE49-F238E27FC236}">
                  <a16:creationId xmlns:a16="http://schemas.microsoft.com/office/drawing/2014/main" id="{3556FCE3-1883-92B0-DA4D-C44F89C45D15}"/>
                </a:ext>
              </a:extLst>
            </p:cNvPr>
            <p:cNvSpPr txBox="1"/>
            <p:nvPr/>
          </p:nvSpPr>
          <p:spPr>
            <a:xfrm>
              <a:off x="862818" y="3492942"/>
              <a:ext cx="8183737" cy="3923452"/>
            </a:xfrm>
            <a:prstGeom prst="rect">
              <a:avLst/>
            </a:prstGeom>
            <a:noFill/>
            <a:effectLst>
              <a:outerShdw blurRad="50800" dist="38100" dir="8100000" algn="tr" rotWithShape="0">
                <a:prstClr val="black">
                  <a:alpha val="60000"/>
                </a:prstClr>
              </a:outerShdw>
            </a:effectLst>
          </p:spPr>
          <p:txBody>
            <a:bodyPr wrap="square" rtlCol="1">
              <a:spAutoFit/>
            </a:bodyPr>
            <a:lstStyle/>
            <a:p>
              <a:pPr marL="0" lvl="1" indent="0">
                <a:lnSpc>
                  <a:spcPct val="170000"/>
                </a:lnSpc>
                <a:spcBef>
                  <a:spcPct val="0"/>
                </a:spcBef>
                <a:buNone/>
              </a:pPr>
              <a:r>
                <a:rPr lang="en-US" sz="3200" b="1" dirty="0">
                  <a:ln/>
                  <a:solidFill>
                    <a:srgbClr val="F4F4F4"/>
                  </a:solidFill>
                  <a:latin typeface="Tempus Sans ITC" panose="04020404030D07020202" pitchFamily="82" charset="0"/>
                  <a:rtl val="0"/>
                </a:rPr>
                <a:t>ScriptableObjects (SOs)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Suits/Abilities = Configurable Data</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Add Data, Not Code</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Flexible, Iterative, Thematic Design</a:t>
              </a:r>
            </a:p>
          </p:txBody>
        </p:sp>
        <p:sp>
          <p:nvSpPr>
            <p:cNvPr id="19" name="תיבת טקסט 18">
              <a:extLst>
                <a:ext uri="{FF2B5EF4-FFF2-40B4-BE49-F238E27FC236}">
                  <a16:creationId xmlns:a16="http://schemas.microsoft.com/office/drawing/2014/main" id="{E8CFA844-0DBF-7B4A-0693-ACB4FF48D74D}"/>
                </a:ext>
              </a:extLst>
            </p:cNvPr>
            <p:cNvSpPr txBox="1"/>
            <p:nvPr/>
          </p:nvSpPr>
          <p:spPr>
            <a:xfrm>
              <a:off x="9799463" y="3492942"/>
              <a:ext cx="6735937" cy="2981664"/>
            </a:xfrm>
            <a:prstGeom prst="rect">
              <a:avLst/>
            </a:prstGeom>
            <a:noFill/>
            <a:effectLst>
              <a:outerShdw blurRad="50800" dist="38100" dir="8100000" algn="tr" rotWithShape="0">
                <a:prstClr val="black">
                  <a:alpha val="60000"/>
                </a:prstClr>
              </a:outerShdw>
            </a:effectLst>
          </p:spPr>
          <p:txBody>
            <a:bodyPr wrap="square" rtlCol="1">
              <a:spAutoFit/>
            </a:bodyPr>
            <a:lstStyle/>
            <a:p>
              <a:pPr marL="0" lvl="1" indent="0">
                <a:lnSpc>
                  <a:spcPct val="170000"/>
                </a:lnSpc>
                <a:spcBef>
                  <a:spcPct val="0"/>
                </a:spcBef>
                <a:buNone/>
              </a:pPr>
              <a:r>
                <a:rPr lang="en-US" sz="3200" b="1" dirty="0">
                  <a:ln/>
                  <a:solidFill>
                    <a:srgbClr val="F4F4F4"/>
                  </a:solidFill>
                  <a:latin typeface="Tempus Sans ITC" panose="04020404030D07020202" pitchFamily="82" charset="0"/>
                  <a:rtl val="0"/>
                </a:rPr>
                <a:t>Strategy Pattern</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Instantly Swap "Game Plans"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Fluid &amp; Adaptive Playstyles</a:t>
              </a:r>
            </a:p>
          </p:txBody>
        </p:sp>
      </p:grpSp>
      <p:sp>
        <p:nvSpPr>
          <p:cNvPr id="3" name="TextBox 2">
            <a:extLst>
              <a:ext uri="{FF2B5EF4-FFF2-40B4-BE49-F238E27FC236}">
                <a16:creationId xmlns:a16="http://schemas.microsoft.com/office/drawing/2014/main" id="{ECB75D7B-87EF-2E94-2E99-A5D10AA785E4}"/>
              </a:ext>
            </a:extLst>
          </p:cNvPr>
          <p:cNvSpPr txBox="1"/>
          <p:nvPr/>
        </p:nvSpPr>
        <p:spPr>
          <a:xfrm>
            <a:off x="2266058" y="453528"/>
            <a:ext cx="13789259" cy="144655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8800" dirty="0">
                <a:solidFill>
                  <a:srgbClr val="E9D8E7"/>
                </a:solidFill>
                <a:effectLst>
                  <a:outerShdw blurRad="38100" dist="38100" dir="2700000" algn="tl">
                    <a:srgbClr val="000000">
                      <a:alpha val="43137"/>
                    </a:srgbClr>
                  </a:outerShdw>
                </a:effectLst>
                <a:latin typeface="Indi Kazka"/>
                <a:sym typeface="Indi Kazka"/>
              </a:rPr>
              <a:t>player &amp; suit System</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102" name="Graphic 99">
            <a:extLst>
              <a:ext uri="{FF2B5EF4-FFF2-40B4-BE49-F238E27FC236}">
                <a16:creationId xmlns:a16="http://schemas.microsoft.com/office/drawing/2014/main" id="{2A82D792-1AA0-BB4A-5FDA-57845B2F45D1}"/>
              </a:ext>
            </a:extLst>
          </p:cNvPr>
          <p:cNvGrpSpPr/>
          <p:nvPr/>
        </p:nvGrpSpPr>
        <p:grpSpPr>
          <a:xfrm>
            <a:off x="2463691" y="5880274"/>
            <a:ext cx="12719637" cy="4132162"/>
            <a:chOff x="2463691" y="5880274"/>
            <a:chExt cx="12719637" cy="4132162"/>
          </a:xfrm>
        </p:grpSpPr>
        <p:grpSp>
          <p:nvGrpSpPr>
            <p:cNvPr id="103" name="Graphic 99">
              <a:extLst>
                <a:ext uri="{FF2B5EF4-FFF2-40B4-BE49-F238E27FC236}">
                  <a16:creationId xmlns:a16="http://schemas.microsoft.com/office/drawing/2014/main" id="{C5B218E3-FE2C-1E3D-F3D2-783D557710FC}"/>
                </a:ext>
              </a:extLst>
            </p:cNvPr>
            <p:cNvGrpSpPr/>
            <p:nvPr/>
          </p:nvGrpSpPr>
          <p:grpSpPr>
            <a:xfrm>
              <a:off x="8059407" y="5880274"/>
              <a:ext cx="1923459" cy="939023"/>
              <a:chOff x="8059407" y="5880274"/>
              <a:chExt cx="1923459" cy="939023"/>
            </a:xfrm>
          </p:grpSpPr>
          <p:grpSp>
            <p:nvGrpSpPr>
              <p:cNvPr id="104" name="Graphic 99">
                <a:extLst>
                  <a:ext uri="{FF2B5EF4-FFF2-40B4-BE49-F238E27FC236}">
                    <a16:creationId xmlns:a16="http://schemas.microsoft.com/office/drawing/2014/main" id="{BEEDEB07-772B-9E9A-994D-3C3242E1279B}"/>
                  </a:ext>
                </a:extLst>
              </p:cNvPr>
              <p:cNvGrpSpPr/>
              <p:nvPr/>
            </p:nvGrpSpPr>
            <p:grpSpPr>
              <a:xfrm>
                <a:off x="8059407" y="5880274"/>
                <a:ext cx="1923459" cy="912390"/>
                <a:chOff x="8059407" y="5880274"/>
                <a:chExt cx="1923459" cy="912390"/>
              </a:xfrm>
            </p:grpSpPr>
            <p:sp>
              <p:nvSpPr>
                <p:cNvPr id="105" name="Freeform 104">
                  <a:extLst>
                    <a:ext uri="{FF2B5EF4-FFF2-40B4-BE49-F238E27FC236}">
                      <a16:creationId xmlns:a16="http://schemas.microsoft.com/office/drawing/2014/main" id="{A6E129F3-C66B-AFD5-2727-8352AE49F997}"/>
                    </a:ext>
                  </a:extLst>
                </p:cNvPr>
                <p:cNvSpPr/>
                <p:nvPr/>
              </p:nvSpPr>
              <p:spPr>
                <a:xfrm>
                  <a:off x="8095470" y="5913774"/>
                  <a:ext cx="1884398" cy="849402"/>
                </a:xfrm>
                <a:custGeom>
                  <a:avLst/>
                  <a:gdLst>
                    <a:gd name="connsiteX0" fmla="*/ 0 w 1884398"/>
                    <a:gd name="connsiteY0" fmla="*/ 0 h 849402"/>
                    <a:gd name="connsiteX1" fmla="*/ 1884398 w 1884398"/>
                    <a:gd name="connsiteY1" fmla="*/ 0 h 849402"/>
                    <a:gd name="connsiteX2" fmla="*/ 1884398 w 1884398"/>
                    <a:gd name="connsiteY2" fmla="*/ 849403 h 849402"/>
                    <a:gd name="connsiteX3" fmla="*/ 0 w 1884398"/>
                    <a:gd name="connsiteY3" fmla="*/ 849403 h 849402"/>
                  </a:gdLst>
                  <a:ahLst/>
                  <a:cxnLst>
                    <a:cxn ang="0">
                      <a:pos x="connsiteX0" y="connsiteY0"/>
                    </a:cxn>
                    <a:cxn ang="0">
                      <a:pos x="connsiteX1" y="connsiteY1"/>
                    </a:cxn>
                    <a:cxn ang="0">
                      <a:pos x="connsiteX2" y="connsiteY2"/>
                    </a:cxn>
                    <a:cxn ang="0">
                      <a:pos x="connsiteX3" y="connsiteY3"/>
                    </a:cxn>
                  </a:cxnLst>
                  <a:rect l="l" t="t" r="r" b="b"/>
                  <a:pathLst>
                    <a:path w="1884398" h="849402">
                      <a:moveTo>
                        <a:pt x="0" y="0"/>
                      </a:moveTo>
                      <a:lnTo>
                        <a:pt x="1884398" y="0"/>
                      </a:lnTo>
                      <a:lnTo>
                        <a:pt x="1884398" y="849403"/>
                      </a:lnTo>
                      <a:lnTo>
                        <a:pt x="0" y="849403"/>
                      </a:lnTo>
                      <a:close/>
                    </a:path>
                  </a:pathLst>
                </a:custGeom>
                <a:noFill/>
                <a:ln w="10098" cap="flat">
                  <a:noFill/>
                  <a:prstDash val="solid"/>
                  <a:miter/>
                </a:ln>
              </p:spPr>
              <p:txBody>
                <a:bodyPr rtlCol="0" anchor="ctr"/>
                <a:lstStyle/>
                <a:p>
                  <a:endParaRPr lang="en-IL"/>
                </a:p>
              </p:txBody>
            </p:sp>
            <p:sp>
              <p:nvSpPr>
                <p:cNvPr id="106" name="Freeform 105">
                  <a:extLst>
                    <a:ext uri="{FF2B5EF4-FFF2-40B4-BE49-F238E27FC236}">
                      <a16:creationId xmlns:a16="http://schemas.microsoft.com/office/drawing/2014/main" id="{15D3B96E-4FB0-FB3A-7EA2-587EE9E7F0D2}"/>
                    </a:ext>
                  </a:extLst>
                </p:cNvPr>
                <p:cNvSpPr/>
                <p:nvPr/>
              </p:nvSpPr>
              <p:spPr>
                <a:xfrm>
                  <a:off x="8059407" y="5880274"/>
                  <a:ext cx="1922381" cy="911659"/>
                </a:xfrm>
                <a:custGeom>
                  <a:avLst/>
                  <a:gdLst>
                    <a:gd name="connsiteX0" fmla="*/ 0 w 1922381"/>
                    <a:gd name="connsiteY0" fmla="*/ 43489 h 911659"/>
                    <a:gd name="connsiteX1" fmla="*/ 1902178 w 1922381"/>
                    <a:gd name="connsiteY1" fmla="*/ 0 h 911659"/>
                    <a:gd name="connsiteX2" fmla="*/ 1922381 w 1922381"/>
                    <a:gd name="connsiteY2" fmla="*/ 911660 h 911659"/>
                    <a:gd name="connsiteX3" fmla="*/ 44650 w 1922381"/>
                    <a:gd name="connsiteY3" fmla="*/ 869382 h 911659"/>
                  </a:gdLst>
                  <a:ahLst/>
                  <a:cxnLst>
                    <a:cxn ang="0">
                      <a:pos x="connsiteX0" y="connsiteY0"/>
                    </a:cxn>
                    <a:cxn ang="0">
                      <a:pos x="connsiteX1" y="connsiteY1"/>
                    </a:cxn>
                    <a:cxn ang="0">
                      <a:pos x="connsiteX2" y="connsiteY2"/>
                    </a:cxn>
                    <a:cxn ang="0">
                      <a:pos x="connsiteX3" y="connsiteY3"/>
                    </a:cxn>
                  </a:cxnLst>
                  <a:rect l="l" t="t" r="r" b="b"/>
                  <a:pathLst>
                    <a:path w="1922381" h="911659">
                      <a:moveTo>
                        <a:pt x="0" y="43489"/>
                      </a:moveTo>
                      <a:lnTo>
                        <a:pt x="1902178" y="0"/>
                      </a:lnTo>
                      <a:lnTo>
                        <a:pt x="1922381" y="911660"/>
                      </a:lnTo>
                      <a:lnTo>
                        <a:pt x="44650" y="869382"/>
                      </a:lnTo>
                    </a:path>
                  </a:pathLst>
                </a:custGeom>
                <a:solidFill>
                  <a:srgbClr val="202030"/>
                </a:solidFill>
                <a:ln w="10098" cap="flat">
                  <a:noFill/>
                  <a:prstDash val="solid"/>
                  <a:miter/>
                </a:ln>
              </p:spPr>
              <p:txBody>
                <a:bodyPr rtlCol="0" anchor="ctr"/>
                <a:lstStyle/>
                <a:p>
                  <a:endParaRPr lang="en-IL"/>
                </a:p>
              </p:txBody>
            </p:sp>
            <p:sp>
              <p:nvSpPr>
                <p:cNvPr id="107" name="Freeform 106">
                  <a:extLst>
                    <a:ext uri="{FF2B5EF4-FFF2-40B4-BE49-F238E27FC236}">
                      <a16:creationId xmlns:a16="http://schemas.microsoft.com/office/drawing/2014/main" id="{30DC67CC-5416-83A5-B871-B94B5868E63F}"/>
                    </a:ext>
                  </a:extLst>
                </p:cNvPr>
                <p:cNvSpPr/>
                <p:nvPr/>
              </p:nvSpPr>
              <p:spPr>
                <a:xfrm>
                  <a:off x="8068028" y="5912384"/>
                  <a:ext cx="1914838" cy="880280"/>
                </a:xfrm>
                <a:custGeom>
                  <a:avLst/>
                  <a:gdLst>
                    <a:gd name="connsiteX0" fmla="*/ 27443 w 1914838"/>
                    <a:gd name="connsiteY0" fmla="*/ 1389 h 880280"/>
                    <a:gd name="connsiteX1" fmla="*/ 1911841 w 1914838"/>
                    <a:gd name="connsiteY1" fmla="*/ 1389 h 880280"/>
                    <a:gd name="connsiteX2" fmla="*/ 27443 w 1914838"/>
                    <a:gd name="connsiteY2" fmla="*/ 1389 h 880280"/>
                    <a:gd name="connsiteX3" fmla="*/ 1911841 w 1914838"/>
                    <a:gd name="connsiteY3" fmla="*/ 1389 h 880280"/>
                    <a:gd name="connsiteX4" fmla="*/ 1911841 w 1914838"/>
                    <a:gd name="connsiteY4" fmla="*/ 1389 h 880280"/>
                    <a:gd name="connsiteX5" fmla="*/ 1911841 w 1914838"/>
                    <a:gd name="connsiteY5" fmla="*/ 850792 h 880280"/>
                    <a:gd name="connsiteX6" fmla="*/ 1911841 w 1914838"/>
                    <a:gd name="connsiteY6" fmla="*/ 1389 h 880280"/>
                    <a:gd name="connsiteX7" fmla="*/ 1911841 w 1914838"/>
                    <a:gd name="connsiteY7" fmla="*/ 850792 h 880280"/>
                    <a:gd name="connsiteX8" fmla="*/ 1911841 w 1914838"/>
                    <a:gd name="connsiteY8" fmla="*/ 850792 h 880280"/>
                    <a:gd name="connsiteX9" fmla="*/ 27443 w 1914838"/>
                    <a:gd name="connsiteY9" fmla="*/ 850792 h 880280"/>
                    <a:gd name="connsiteX10" fmla="*/ 1911841 w 1914838"/>
                    <a:gd name="connsiteY10" fmla="*/ 850792 h 880280"/>
                    <a:gd name="connsiteX11" fmla="*/ 27443 w 1914838"/>
                    <a:gd name="connsiteY11" fmla="*/ 850792 h 880280"/>
                    <a:gd name="connsiteX12" fmla="*/ 27443 w 1914838"/>
                    <a:gd name="connsiteY12" fmla="*/ 850792 h 880280"/>
                    <a:gd name="connsiteX13" fmla="*/ 27443 w 1914838"/>
                    <a:gd name="connsiteY13" fmla="*/ 1389 h 880280"/>
                    <a:gd name="connsiteX14" fmla="*/ 27443 w 1914838"/>
                    <a:gd name="connsiteY14" fmla="*/ 850792 h 880280"/>
                    <a:gd name="connsiteX15" fmla="*/ 27443 w 1914838"/>
                    <a:gd name="connsiteY15" fmla="*/ 1389 h 880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14838" h="880280">
                      <a:moveTo>
                        <a:pt x="27443" y="1389"/>
                      </a:moveTo>
                      <a:cubicBezTo>
                        <a:pt x="465357" y="60418"/>
                        <a:pt x="926204" y="39934"/>
                        <a:pt x="1911841" y="1389"/>
                      </a:cubicBezTo>
                      <a:moveTo>
                        <a:pt x="27443" y="1389"/>
                      </a:moveTo>
                      <a:cubicBezTo>
                        <a:pt x="603248" y="8352"/>
                        <a:pt x="1202893" y="-3959"/>
                        <a:pt x="1911841" y="1389"/>
                      </a:cubicBezTo>
                      <a:moveTo>
                        <a:pt x="1911841" y="1389"/>
                      </a:moveTo>
                      <a:cubicBezTo>
                        <a:pt x="1923458" y="228320"/>
                        <a:pt x="1896486" y="404195"/>
                        <a:pt x="1911841" y="850792"/>
                      </a:cubicBezTo>
                      <a:moveTo>
                        <a:pt x="1911841" y="1389"/>
                      </a:moveTo>
                      <a:cubicBezTo>
                        <a:pt x="1907497" y="332352"/>
                        <a:pt x="1910224" y="668763"/>
                        <a:pt x="1911841" y="850792"/>
                      </a:cubicBezTo>
                      <a:moveTo>
                        <a:pt x="1911841" y="850792"/>
                      </a:moveTo>
                      <a:cubicBezTo>
                        <a:pt x="1327449" y="909114"/>
                        <a:pt x="746896" y="865423"/>
                        <a:pt x="27443" y="850792"/>
                      </a:cubicBezTo>
                      <a:moveTo>
                        <a:pt x="1911841" y="850792"/>
                      </a:moveTo>
                      <a:cubicBezTo>
                        <a:pt x="1488068" y="827080"/>
                        <a:pt x="1102986" y="805184"/>
                        <a:pt x="27443" y="850792"/>
                      </a:cubicBezTo>
                      <a:moveTo>
                        <a:pt x="27443" y="850792"/>
                      </a:moveTo>
                      <a:cubicBezTo>
                        <a:pt x="-18521" y="581683"/>
                        <a:pt x="1582" y="365246"/>
                        <a:pt x="27443" y="1389"/>
                      </a:cubicBezTo>
                      <a:moveTo>
                        <a:pt x="27443" y="850792"/>
                      </a:moveTo>
                      <a:cubicBezTo>
                        <a:pt x="36635" y="550706"/>
                        <a:pt x="22492" y="270498"/>
                        <a:pt x="27443" y="1389"/>
                      </a:cubicBezTo>
                    </a:path>
                  </a:pathLst>
                </a:custGeom>
                <a:noFill/>
                <a:ln w="30294" cap="rnd">
                  <a:solidFill>
                    <a:srgbClr val="555080"/>
                  </a:solidFill>
                  <a:prstDash val="solid"/>
                  <a:round/>
                </a:ln>
              </p:spPr>
              <p:txBody>
                <a:bodyPr rtlCol="0" anchor="ctr"/>
                <a:lstStyle/>
                <a:p>
                  <a:endParaRPr lang="en-IL"/>
                </a:p>
              </p:txBody>
            </p:sp>
          </p:grpSp>
          <p:sp>
            <p:nvSpPr>
              <p:cNvPr id="108" name="TextBox 107">
                <a:extLst>
                  <a:ext uri="{FF2B5EF4-FFF2-40B4-BE49-F238E27FC236}">
                    <a16:creationId xmlns:a16="http://schemas.microsoft.com/office/drawing/2014/main" id="{1FF33046-0611-EB92-EAC7-D13C5175444E}"/>
                  </a:ext>
                </a:extLst>
              </p:cNvPr>
              <p:cNvSpPr txBox="1"/>
              <p:nvPr/>
            </p:nvSpPr>
            <p:spPr>
              <a:xfrm>
                <a:off x="8414992" y="5895967"/>
                <a:ext cx="124104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Input</a:t>
                </a:r>
              </a:p>
              <a:p>
                <a:pPr algn="ctr"/>
                <a:r>
                  <a:rPr lang="en-IL" sz="2700" b="1" dirty="0">
                    <a:ln/>
                    <a:solidFill>
                      <a:srgbClr val="F4F4F4"/>
                    </a:solidFill>
                    <a:latin typeface="Tempus Sans ITC" panose="04020404030D07020202" pitchFamily="82" charset="0"/>
                    <a:sym typeface="Comic Sans MS"/>
                    <a:rtl val="0"/>
                  </a:rPr>
                  <a:t>System</a:t>
                </a:r>
              </a:p>
            </p:txBody>
          </p:sp>
        </p:grpSp>
        <p:grpSp>
          <p:nvGrpSpPr>
            <p:cNvPr id="113" name="Graphic 99">
              <a:extLst>
                <a:ext uri="{FF2B5EF4-FFF2-40B4-BE49-F238E27FC236}">
                  <a16:creationId xmlns:a16="http://schemas.microsoft.com/office/drawing/2014/main" id="{91515245-B690-226F-7624-3C7AE33A3549}"/>
                </a:ext>
              </a:extLst>
            </p:cNvPr>
            <p:cNvGrpSpPr/>
            <p:nvPr/>
          </p:nvGrpSpPr>
          <p:grpSpPr>
            <a:xfrm>
              <a:off x="7897723" y="7544671"/>
              <a:ext cx="2306406" cy="965269"/>
              <a:chOff x="7897723" y="7544671"/>
              <a:chExt cx="2306406" cy="965269"/>
            </a:xfrm>
          </p:grpSpPr>
          <p:grpSp>
            <p:nvGrpSpPr>
              <p:cNvPr id="114" name="Graphic 99">
                <a:extLst>
                  <a:ext uri="{FF2B5EF4-FFF2-40B4-BE49-F238E27FC236}">
                    <a16:creationId xmlns:a16="http://schemas.microsoft.com/office/drawing/2014/main" id="{1205EB17-F59D-8840-E102-3C2BE238B46F}"/>
                  </a:ext>
                </a:extLst>
              </p:cNvPr>
              <p:cNvGrpSpPr/>
              <p:nvPr/>
            </p:nvGrpSpPr>
            <p:grpSpPr>
              <a:xfrm>
                <a:off x="7897723" y="7544671"/>
                <a:ext cx="2306406" cy="960396"/>
                <a:chOff x="7897723" y="7544671"/>
                <a:chExt cx="2306406" cy="960396"/>
              </a:xfrm>
            </p:grpSpPr>
            <p:sp>
              <p:nvSpPr>
                <p:cNvPr id="119" name="Freeform 118">
                  <a:extLst>
                    <a:ext uri="{FF2B5EF4-FFF2-40B4-BE49-F238E27FC236}">
                      <a16:creationId xmlns:a16="http://schemas.microsoft.com/office/drawing/2014/main" id="{520C1316-49CE-3FF7-D4AC-6D6F754C3CDA}"/>
                    </a:ext>
                  </a:extLst>
                </p:cNvPr>
                <p:cNvSpPr/>
                <p:nvPr/>
              </p:nvSpPr>
              <p:spPr>
                <a:xfrm>
                  <a:off x="7909798" y="7570402"/>
                  <a:ext cx="2255641" cy="908128"/>
                </a:xfrm>
                <a:custGeom>
                  <a:avLst/>
                  <a:gdLst>
                    <a:gd name="connsiteX0" fmla="*/ 0 w 2255641"/>
                    <a:gd name="connsiteY0" fmla="*/ 0 h 908128"/>
                    <a:gd name="connsiteX1" fmla="*/ 2255641 w 2255641"/>
                    <a:gd name="connsiteY1" fmla="*/ 0 h 908128"/>
                    <a:gd name="connsiteX2" fmla="*/ 2255641 w 2255641"/>
                    <a:gd name="connsiteY2" fmla="*/ 908128 h 908128"/>
                    <a:gd name="connsiteX3" fmla="*/ 0 w 2255641"/>
                    <a:gd name="connsiteY3" fmla="*/ 908128 h 908128"/>
                  </a:gdLst>
                  <a:ahLst/>
                  <a:cxnLst>
                    <a:cxn ang="0">
                      <a:pos x="connsiteX0" y="connsiteY0"/>
                    </a:cxn>
                    <a:cxn ang="0">
                      <a:pos x="connsiteX1" y="connsiteY1"/>
                    </a:cxn>
                    <a:cxn ang="0">
                      <a:pos x="connsiteX2" y="connsiteY2"/>
                    </a:cxn>
                    <a:cxn ang="0">
                      <a:pos x="connsiteX3" y="connsiteY3"/>
                    </a:cxn>
                  </a:cxnLst>
                  <a:rect l="l" t="t" r="r" b="b"/>
                  <a:pathLst>
                    <a:path w="2255641" h="908128">
                      <a:moveTo>
                        <a:pt x="0" y="0"/>
                      </a:moveTo>
                      <a:lnTo>
                        <a:pt x="2255641" y="0"/>
                      </a:lnTo>
                      <a:lnTo>
                        <a:pt x="2255641" y="908128"/>
                      </a:lnTo>
                      <a:lnTo>
                        <a:pt x="0" y="908128"/>
                      </a:lnTo>
                      <a:close/>
                    </a:path>
                  </a:pathLst>
                </a:custGeom>
                <a:noFill/>
                <a:ln w="10098" cap="flat">
                  <a:noFill/>
                  <a:prstDash val="solid"/>
                  <a:miter/>
                </a:ln>
              </p:spPr>
              <p:txBody>
                <a:bodyPr rtlCol="0" anchor="ctr"/>
                <a:lstStyle/>
                <a:p>
                  <a:endParaRPr lang="en-IL"/>
                </a:p>
              </p:txBody>
            </p:sp>
            <p:sp>
              <p:nvSpPr>
                <p:cNvPr id="120" name="Freeform 119">
                  <a:extLst>
                    <a:ext uri="{FF2B5EF4-FFF2-40B4-BE49-F238E27FC236}">
                      <a16:creationId xmlns:a16="http://schemas.microsoft.com/office/drawing/2014/main" id="{46F7AB60-BAC4-485A-F91B-68F9A6CB7B8D}"/>
                    </a:ext>
                  </a:extLst>
                </p:cNvPr>
                <p:cNvSpPr/>
                <p:nvPr/>
              </p:nvSpPr>
              <p:spPr>
                <a:xfrm>
                  <a:off x="7904646" y="7544671"/>
                  <a:ext cx="2299483" cy="960396"/>
                </a:xfrm>
                <a:custGeom>
                  <a:avLst/>
                  <a:gdLst>
                    <a:gd name="connsiteX0" fmla="*/ 0 w 2299483"/>
                    <a:gd name="connsiteY0" fmla="*/ 0 h 960396"/>
                    <a:gd name="connsiteX1" fmla="*/ 2244832 w 2299483"/>
                    <a:gd name="connsiteY1" fmla="*/ 26739 h 960396"/>
                    <a:gd name="connsiteX2" fmla="*/ 2299483 w 2299483"/>
                    <a:gd name="connsiteY2" fmla="*/ 932951 h 960396"/>
                    <a:gd name="connsiteX3" fmla="*/ 5556 w 2299483"/>
                    <a:gd name="connsiteY3" fmla="*/ 960396 h 960396"/>
                  </a:gdLst>
                  <a:ahLst/>
                  <a:cxnLst>
                    <a:cxn ang="0">
                      <a:pos x="connsiteX0" y="connsiteY0"/>
                    </a:cxn>
                    <a:cxn ang="0">
                      <a:pos x="connsiteX1" y="connsiteY1"/>
                    </a:cxn>
                    <a:cxn ang="0">
                      <a:pos x="connsiteX2" y="connsiteY2"/>
                    </a:cxn>
                    <a:cxn ang="0">
                      <a:pos x="connsiteX3" y="connsiteY3"/>
                    </a:cxn>
                  </a:cxnLst>
                  <a:rect l="l" t="t" r="r" b="b"/>
                  <a:pathLst>
                    <a:path w="2299483" h="960396">
                      <a:moveTo>
                        <a:pt x="0" y="0"/>
                      </a:moveTo>
                      <a:lnTo>
                        <a:pt x="2244832" y="26739"/>
                      </a:lnTo>
                      <a:lnTo>
                        <a:pt x="2299483" y="932951"/>
                      </a:lnTo>
                      <a:lnTo>
                        <a:pt x="5556" y="960396"/>
                      </a:lnTo>
                    </a:path>
                  </a:pathLst>
                </a:custGeom>
                <a:solidFill>
                  <a:srgbClr val="202030"/>
                </a:solidFill>
                <a:ln w="10098" cap="flat">
                  <a:noFill/>
                  <a:prstDash val="solid"/>
                  <a:miter/>
                </a:ln>
              </p:spPr>
              <p:txBody>
                <a:bodyPr rtlCol="0" anchor="ctr"/>
                <a:lstStyle/>
                <a:p>
                  <a:endParaRPr lang="en-IL"/>
                </a:p>
              </p:txBody>
            </p:sp>
            <p:sp>
              <p:nvSpPr>
                <p:cNvPr id="125" name="Freeform 124">
                  <a:extLst>
                    <a:ext uri="{FF2B5EF4-FFF2-40B4-BE49-F238E27FC236}">
                      <a16:creationId xmlns:a16="http://schemas.microsoft.com/office/drawing/2014/main" id="{AB53C8E4-A914-229E-5BD7-E9D103BAC41C}"/>
                    </a:ext>
                  </a:extLst>
                </p:cNvPr>
                <p:cNvSpPr/>
                <p:nvPr/>
              </p:nvSpPr>
              <p:spPr>
                <a:xfrm>
                  <a:off x="7897723" y="7557279"/>
                  <a:ext cx="2275585" cy="925940"/>
                </a:xfrm>
                <a:custGeom>
                  <a:avLst/>
                  <a:gdLst>
                    <a:gd name="connsiteX0" fmla="*/ 12075 w 2275585"/>
                    <a:gd name="connsiteY0" fmla="*/ 13123 h 925940"/>
                    <a:gd name="connsiteX1" fmla="*/ 2267716 w 2275585"/>
                    <a:gd name="connsiteY1" fmla="*/ 13123 h 925940"/>
                    <a:gd name="connsiteX2" fmla="*/ 12075 w 2275585"/>
                    <a:gd name="connsiteY2" fmla="*/ 13123 h 925940"/>
                    <a:gd name="connsiteX3" fmla="*/ 2267716 w 2275585"/>
                    <a:gd name="connsiteY3" fmla="*/ 13123 h 925940"/>
                    <a:gd name="connsiteX4" fmla="*/ 2267716 w 2275585"/>
                    <a:gd name="connsiteY4" fmla="*/ 13123 h 925940"/>
                    <a:gd name="connsiteX5" fmla="*/ 2267716 w 2275585"/>
                    <a:gd name="connsiteY5" fmla="*/ 921251 h 925940"/>
                    <a:gd name="connsiteX6" fmla="*/ 2267716 w 2275585"/>
                    <a:gd name="connsiteY6" fmla="*/ 13123 h 925940"/>
                    <a:gd name="connsiteX7" fmla="*/ 2267716 w 2275585"/>
                    <a:gd name="connsiteY7" fmla="*/ 921251 h 925940"/>
                    <a:gd name="connsiteX8" fmla="*/ 2267716 w 2275585"/>
                    <a:gd name="connsiteY8" fmla="*/ 921251 h 925940"/>
                    <a:gd name="connsiteX9" fmla="*/ 12075 w 2275585"/>
                    <a:gd name="connsiteY9" fmla="*/ 921251 h 925940"/>
                    <a:gd name="connsiteX10" fmla="*/ 2267716 w 2275585"/>
                    <a:gd name="connsiteY10" fmla="*/ 921251 h 925940"/>
                    <a:gd name="connsiteX11" fmla="*/ 12075 w 2275585"/>
                    <a:gd name="connsiteY11" fmla="*/ 921251 h 925940"/>
                    <a:gd name="connsiteX12" fmla="*/ 12075 w 2275585"/>
                    <a:gd name="connsiteY12" fmla="*/ 921251 h 925940"/>
                    <a:gd name="connsiteX13" fmla="*/ 12075 w 2275585"/>
                    <a:gd name="connsiteY13" fmla="*/ 13123 h 925940"/>
                    <a:gd name="connsiteX14" fmla="*/ 12075 w 2275585"/>
                    <a:gd name="connsiteY14" fmla="*/ 921251 h 925940"/>
                    <a:gd name="connsiteX15" fmla="*/ 12075 w 2275585"/>
                    <a:gd name="connsiteY15" fmla="*/ 13123 h 925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5585" h="925940">
                      <a:moveTo>
                        <a:pt x="12075" y="13123"/>
                      </a:moveTo>
                      <a:cubicBezTo>
                        <a:pt x="520097" y="3436"/>
                        <a:pt x="1116813" y="-10791"/>
                        <a:pt x="2267716" y="13123"/>
                      </a:cubicBezTo>
                      <a:moveTo>
                        <a:pt x="12075" y="13123"/>
                      </a:moveTo>
                      <a:cubicBezTo>
                        <a:pt x="888107" y="711"/>
                        <a:pt x="1756462" y="11407"/>
                        <a:pt x="2267716" y="13123"/>
                      </a:cubicBezTo>
                      <a:moveTo>
                        <a:pt x="2267716" y="13123"/>
                      </a:moveTo>
                      <a:cubicBezTo>
                        <a:pt x="2293981" y="248530"/>
                        <a:pt x="2244077" y="523592"/>
                        <a:pt x="2267716" y="921251"/>
                      </a:cubicBezTo>
                      <a:moveTo>
                        <a:pt x="2267716" y="13123"/>
                      </a:moveTo>
                      <a:cubicBezTo>
                        <a:pt x="2250139" y="340251"/>
                        <a:pt x="2270949" y="673231"/>
                        <a:pt x="2267716" y="921251"/>
                      </a:cubicBezTo>
                      <a:moveTo>
                        <a:pt x="2267716" y="921251"/>
                      </a:moveTo>
                      <a:cubicBezTo>
                        <a:pt x="1640694" y="932148"/>
                        <a:pt x="992257" y="920545"/>
                        <a:pt x="12075" y="921251"/>
                      </a:cubicBezTo>
                      <a:moveTo>
                        <a:pt x="2267716" y="921251"/>
                      </a:moveTo>
                      <a:cubicBezTo>
                        <a:pt x="1694840" y="906620"/>
                        <a:pt x="1116611" y="903189"/>
                        <a:pt x="12075" y="921251"/>
                      </a:cubicBezTo>
                      <a:moveTo>
                        <a:pt x="12075" y="921251"/>
                      </a:moveTo>
                      <a:cubicBezTo>
                        <a:pt x="28238" y="687963"/>
                        <a:pt x="-21868" y="463554"/>
                        <a:pt x="12075" y="13123"/>
                      </a:cubicBezTo>
                      <a:moveTo>
                        <a:pt x="12075" y="921251"/>
                      </a:moveTo>
                      <a:cubicBezTo>
                        <a:pt x="13388" y="643666"/>
                        <a:pt x="42987" y="384345"/>
                        <a:pt x="12075" y="13123"/>
                      </a:cubicBezTo>
                    </a:path>
                  </a:pathLst>
                </a:custGeom>
                <a:noFill/>
                <a:ln w="30294" cap="rnd">
                  <a:solidFill>
                    <a:srgbClr val="555080"/>
                  </a:solidFill>
                  <a:prstDash val="solid"/>
                  <a:round/>
                </a:ln>
              </p:spPr>
              <p:txBody>
                <a:bodyPr rtlCol="0" anchor="ctr"/>
                <a:lstStyle/>
                <a:p>
                  <a:endParaRPr lang="en-IL"/>
                </a:p>
              </p:txBody>
            </p:sp>
          </p:grpSp>
          <p:sp>
            <p:nvSpPr>
              <p:cNvPr id="126" name="TextBox 125">
                <a:extLst>
                  <a:ext uri="{FF2B5EF4-FFF2-40B4-BE49-F238E27FC236}">
                    <a16:creationId xmlns:a16="http://schemas.microsoft.com/office/drawing/2014/main" id="{1BD299B5-B00B-1D32-7B15-E350382BAA2A}"/>
                  </a:ext>
                </a:extLst>
              </p:cNvPr>
              <p:cNvSpPr txBox="1"/>
              <p:nvPr/>
            </p:nvSpPr>
            <p:spPr>
              <a:xfrm>
                <a:off x="8172089" y="7586610"/>
                <a:ext cx="1766830"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Player</a:t>
                </a:r>
              </a:p>
              <a:p>
                <a:pPr algn="ctr"/>
                <a:r>
                  <a:rPr lang="en-IL" sz="2700" b="1" dirty="0">
                    <a:ln/>
                    <a:solidFill>
                      <a:srgbClr val="F4F4F4"/>
                    </a:solidFill>
                    <a:latin typeface="Tempus Sans ITC" panose="04020404030D07020202" pitchFamily="82" charset="0"/>
                    <a:sym typeface="Comic Sans MS"/>
                    <a:rtl val="0"/>
                  </a:rPr>
                  <a:t>Controller</a:t>
                </a:r>
              </a:p>
            </p:txBody>
          </p:sp>
        </p:grpSp>
        <p:grpSp>
          <p:nvGrpSpPr>
            <p:cNvPr id="131" name="Graphic 99">
              <a:extLst>
                <a:ext uri="{FF2B5EF4-FFF2-40B4-BE49-F238E27FC236}">
                  <a16:creationId xmlns:a16="http://schemas.microsoft.com/office/drawing/2014/main" id="{9D49C70F-D45C-11A0-2BB4-A7F1E152357E}"/>
                </a:ext>
              </a:extLst>
            </p:cNvPr>
            <p:cNvGrpSpPr/>
            <p:nvPr/>
          </p:nvGrpSpPr>
          <p:grpSpPr>
            <a:xfrm>
              <a:off x="13256806" y="6743479"/>
              <a:ext cx="1631457" cy="927825"/>
              <a:chOff x="13256806" y="6743479"/>
              <a:chExt cx="1631457" cy="927825"/>
            </a:xfrm>
          </p:grpSpPr>
          <p:grpSp>
            <p:nvGrpSpPr>
              <p:cNvPr id="132" name="Graphic 99">
                <a:extLst>
                  <a:ext uri="{FF2B5EF4-FFF2-40B4-BE49-F238E27FC236}">
                    <a16:creationId xmlns:a16="http://schemas.microsoft.com/office/drawing/2014/main" id="{42663E4A-10BA-8762-0AAE-BE2A6C6AA07D}"/>
                  </a:ext>
                </a:extLst>
              </p:cNvPr>
              <p:cNvGrpSpPr/>
              <p:nvPr/>
            </p:nvGrpSpPr>
            <p:grpSpPr>
              <a:xfrm>
                <a:off x="13256806" y="6743479"/>
                <a:ext cx="1631457" cy="927825"/>
                <a:chOff x="13256806" y="6743479"/>
                <a:chExt cx="1631457" cy="927825"/>
              </a:xfrm>
            </p:grpSpPr>
            <p:sp>
              <p:nvSpPr>
                <p:cNvPr id="137" name="Freeform 136">
                  <a:extLst>
                    <a:ext uri="{FF2B5EF4-FFF2-40B4-BE49-F238E27FC236}">
                      <a16:creationId xmlns:a16="http://schemas.microsoft.com/office/drawing/2014/main" id="{3D3D23D0-F601-C3F6-4DB7-6E043D285C2F}"/>
                    </a:ext>
                  </a:extLst>
                </p:cNvPr>
                <p:cNvSpPr/>
                <p:nvPr/>
              </p:nvSpPr>
              <p:spPr>
                <a:xfrm>
                  <a:off x="13264686" y="6763176"/>
                  <a:ext cx="1616295" cy="908128"/>
                </a:xfrm>
                <a:custGeom>
                  <a:avLst/>
                  <a:gdLst>
                    <a:gd name="connsiteX0" fmla="*/ 0 w 1616295"/>
                    <a:gd name="connsiteY0" fmla="*/ 0 h 908128"/>
                    <a:gd name="connsiteX1" fmla="*/ 1616296 w 1616295"/>
                    <a:gd name="connsiteY1" fmla="*/ 0 h 908128"/>
                    <a:gd name="connsiteX2" fmla="*/ 1616296 w 1616295"/>
                    <a:gd name="connsiteY2" fmla="*/ 908128 h 908128"/>
                    <a:gd name="connsiteX3" fmla="*/ 0 w 1616295"/>
                    <a:gd name="connsiteY3" fmla="*/ 908128 h 908128"/>
                  </a:gdLst>
                  <a:ahLst/>
                  <a:cxnLst>
                    <a:cxn ang="0">
                      <a:pos x="connsiteX0" y="connsiteY0"/>
                    </a:cxn>
                    <a:cxn ang="0">
                      <a:pos x="connsiteX1" y="connsiteY1"/>
                    </a:cxn>
                    <a:cxn ang="0">
                      <a:pos x="connsiteX2" y="connsiteY2"/>
                    </a:cxn>
                    <a:cxn ang="0">
                      <a:pos x="connsiteX3" y="connsiteY3"/>
                    </a:cxn>
                  </a:cxnLst>
                  <a:rect l="l" t="t" r="r" b="b"/>
                  <a:pathLst>
                    <a:path w="1616295" h="908128">
                      <a:moveTo>
                        <a:pt x="0" y="0"/>
                      </a:moveTo>
                      <a:lnTo>
                        <a:pt x="1616296" y="0"/>
                      </a:lnTo>
                      <a:lnTo>
                        <a:pt x="1616296" y="908128"/>
                      </a:lnTo>
                      <a:lnTo>
                        <a:pt x="0" y="908128"/>
                      </a:lnTo>
                      <a:close/>
                    </a:path>
                  </a:pathLst>
                </a:custGeom>
                <a:noFill/>
                <a:ln w="10098" cap="flat">
                  <a:noFill/>
                  <a:prstDash val="solid"/>
                  <a:miter/>
                </a:ln>
              </p:spPr>
              <p:txBody>
                <a:bodyPr rtlCol="0" anchor="ctr"/>
                <a:lstStyle/>
                <a:p>
                  <a:endParaRPr lang="en-IL"/>
                </a:p>
              </p:txBody>
            </p:sp>
            <p:sp>
              <p:nvSpPr>
                <p:cNvPr id="138" name="Freeform 137">
                  <a:extLst>
                    <a:ext uri="{FF2B5EF4-FFF2-40B4-BE49-F238E27FC236}">
                      <a16:creationId xmlns:a16="http://schemas.microsoft.com/office/drawing/2014/main" id="{16223A80-7AE0-C0C3-7620-0F896E24FB8D}"/>
                    </a:ext>
                  </a:extLst>
                </p:cNvPr>
                <p:cNvSpPr/>
                <p:nvPr/>
              </p:nvSpPr>
              <p:spPr>
                <a:xfrm>
                  <a:off x="13256806" y="6782449"/>
                  <a:ext cx="1618921" cy="719641"/>
                </a:xfrm>
                <a:custGeom>
                  <a:avLst/>
                  <a:gdLst>
                    <a:gd name="connsiteX0" fmla="*/ 33538 w 1618921"/>
                    <a:gd name="connsiteY0" fmla="*/ 0 h 874729"/>
                    <a:gd name="connsiteX1" fmla="*/ 1610436 w 1618921"/>
                    <a:gd name="connsiteY1" fmla="*/ 16346 h 874729"/>
                    <a:gd name="connsiteX2" fmla="*/ 1618922 w 1618921"/>
                    <a:gd name="connsiteY2" fmla="*/ 858181 h 874729"/>
                    <a:gd name="connsiteX3" fmla="*/ 0 w 1618921"/>
                    <a:gd name="connsiteY3" fmla="*/ 874729 h 874729"/>
                  </a:gdLst>
                  <a:ahLst/>
                  <a:cxnLst>
                    <a:cxn ang="0">
                      <a:pos x="connsiteX0" y="connsiteY0"/>
                    </a:cxn>
                    <a:cxn ang="0">
                      <a:pos x="connsiteX1" y="connsiteY1"/>
                    </a:cxn>
                    <a:cxn ang="0">
                      <a:pos x="connsiteX2" y="connsiteY2"/>
                    </a:cxn>
                    <a:cxn ang="0">
                      <a:pos x="connsiteX3" y="connsiteY3"/>
                    </a:cxn>
                  </a:cxnLst>
                  <a:rect l="l" t="t" r="r" b="b"/>
                  <a:pathLst>
                    <a:path w="1618921" h="874729">
                      <a:moveTo>
                        <a:pt x="33538" y="0"/>
                      </a:moveTo>
                      <a:lnTo>
                        <a:pt x="1610436" y="16346"/>
                      </a:lnTo>
                      <a:lnTo>
                        <a:pt x="1618922" y="858181"/>
                      </a:lnTo>
                      <a:lnTo>
                        <a:pt x="0" y="874729"/>
                      </a:lnTo>
                    </a:path>
                  </a:pathLst>
                </a:custGeom>
                <a:solidFill>
                  <a:srgbClr val="202030"/>
                </a:solidFill>
                <a:ln w="10098" cap="flat">
                  <a:noFill/>
                  <a:prstDash val="solid"/>
                  <a:miter/>
                </a:ln>
              </p:spPr>
              <p:txBody>
                <a:bodyPr rtlCol="0" anchor="ctr"/>
                <a:lstStyle/>
                <a:p>
                  <a:endParaRPr lang="en-IL"/>
                </a:p>
              </p:txBody>
            </p:sp>
            <p:sp>
              <p:nvSpPr>
                <p:cNvPr id="143" name="Freeform 142">
                  <a:extLst>
                    <a:ext uri="{FF2B5EF4-FFF2-40B4-BE49-F238E27FC236}">
                      <a16:creationId xmlns:a16="http://schemas.microsoft.com/office/drawing/2014/main" id="{A64D16D5-2895-8EB1-36C1-48D0E8A05E73}"/>
                    </a:ext>
                  </a:extLst>
                </p:cNvPr>
                <p:cNvSpPr/>
                <p:nvPr/>
              </p:nvSpPr>
              <p:spPr>
                <a:xfrm>
                  <a:off x="13259740" y="6743479"/>
                  <a:ext cx="1628523" cy="781819"/>
                </a:xfrm>
                <a:custGeom>
                  <a:avLst/>
                  <a:gdLst>
                    <a:gd name="connsiteX0" fmla="*/ 4946 w 1628523"/>
                    <a:gd name="connsiteY0" fmla="*/ 19697 h 958381"/>
                    <a:gd name="connsiteX1" fmla="*/ 1621241 w 1628523"/>
                    <a:gd name="connsiteY1" fmla="*/ 19697 h 958381"/>
                    <a:gd name="connsiteX2" fmla="*/ 4946 w 1628523"/>
                    <a:gd name="connsiteY2" fmla="*/ 19697 h 958381"/>
                    <a:gd name="connsiteX3" fmla="*/ 1621241 w 1628523"/>
                    <a:gd name="connsiteY3" fmla="*/ 19697 h 958381"/>
                    <a:gd name="connsiteX4" fmla="*/ 1621241 w 1628523"/>
                    <a:gd name="connsiteY4" fmla="*/ 19697 h 958381"/>
                    <a:gd name="connsiteX5" fmla="*/ 1621241 w 1628523"/>
                    <a:gd name="connsiteY5" fmla="*/ 927825 h 958381"/>
                    <a:gd name="connsiteX6" fmla="*/ 1621241 w 1628523"/>
                    <a:gd name="connsiteY6" fmla="*/ 19697 h 958381"/>
                    <a:gd name="connsiteX7" fmla="*/ 1621241 w 1628523"/>
                    <a:gd name="connsiteY7" fmla="*/ 927825 h 958381"/>
                    <a:gd name="connsiteX8" fmla="*/ 1621241 w 1628523"/>
                    <a:gd name="connsiteY8" fmla="*/ 927825 h 958381"/>
                    <a:gd name="connsiteX9" fmla="*/ 4946 w 1628523"/>
                    <a:gd name="connsiteY9" fmla="*/ 927825 h 958381"/>
                    <a:gd name="connsiteX10" fmla="*/ 1621241 w 1628523"/>
                    <a:gd name="connsiteY10" fmla="*/ 927825 h 958381"/>
                    <a:gd name="connsiteX11" fmla="*/ 4946 w 1628523"/>
                    <a:gd name="connsiteY11" fmla="*/ 927825 h 958381"/>
                    <a:gd name="connsiteX12" fmla="*/ 4946 w 1628523"/>
                    <a:gd name="connsiteY12" fmla="*/ 927825 h 958381"/>
                    <a:gd name="connsiteX13" fmla="*/ 4946 w 1628523"/>
                    <a:gd name="connsiteY13" fmla="*/ 19697 h 958381"/>
                    <a:gd name="connsiteX14" fmla="*/ 4946 w 1628523"/>
                    <a:gd name="connsiteY14" fmla="*/ 927825 h 958381"/>
                    <a:gd name="connsiteX15" fmla="*/ 4946 w 1628523"/>
                    <a:gd name="connsiteY15" fmla="*/ 19697 h 95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28523" h="958381">
                      <a:moveTo>
                        <a:pt x="4946" y="19697"/>
                      </a:moveTo>
                      <a:cubicBezTo>
                        <a:pt x="413666" y="20403"/>
                        <a:pt x="763089" y="7891"/>
                        <a:pt x="1621241" y="19697"/>
                      </a:cubicBezTo>
                      <a:moveTo>
                        <a:pt x="4946" y="19697"/>
                      </a:moveTo>
                      <a:cubicBezTo>
                        <a:pt x="414777" y="-4822"/>
                        <a:pt x="823195" y="-8253"/>
                        <a:pt x="1621241" y="19697"/>
                      </a:cubicBezTo>
                      <a:moveTo>
                        <a:pt x="1621241" y="19697"/>
                      </a:moveTo>
                      <a:cubicBezTo>
                        <a:pt x="1626594" y="330882"/>
                        <a:pt x="1634474" y="530267"/>
                        <a:pt x="1621241" y="927825"/>
                      </a:cubicBezTo>
                      <a:moveTo>
                        <a:pt x="1621241" y="19697"/>
                      </a:moveTo>
                      <a:cubicBezTo>
                        <a:pt x="1631645" y="319682"/>
                        <a:pt x="1630231" y="666184"/>
                        <a:pt x="1621241" y="927825"/>
                      </a:cubicBezTo>
                      <a:moveTo>
                        <a:pt x="1621241" y="927825"/>
                      </a:moveTo>
                      <a:cubicBezTo>
                        <a:pt x="1221409" y="959711"/>
                        <a:pt x="849055" y="976562"/>
                        <a:pt x="4946" y="927825"/>
                      </a:cubicBezTo>
                      <a:moveTo>
                        <a:pt x="1621241" y="927825"/>
                      </a:moveTo>
                      <a:cubicBezTo>
                        <a:pt x="1133220" y="926413"/>
                        <a:pt x="675001" y="899976"/>
                        <a:pt x="4946" y="927825"/>
                      </a:cubicBezTo>
                      <a:moveTo>
                        <a:pt x="4946" y="927825"/>
                      </a:moveTo>
                      <a:cubicBezTo>
                        <a:pt x="3026" y="566289"/>
                        <a:pt x="44443" y="250664"/>
                        <a:pt x="4946" y="19697"/>
                      </a:cubicBezTo>
                      <a:moveTo>
                        <a:pt x="4946" y="927825"/>
                      </a:moveTo>
                      <a:cubicBezTo>
                        <a:pt x="2521" y="692620"/>
                        <a:pt x="-4854" y="474064"/>
                        <a:pt x="4946" y="19697"/>
                      </a:cubicBezTo>
                    </a:path>
                  </a:pathLst>
                </a:custGeom>
                <a:noFill/>
                <a:ln w="30294" cap="rnd">
                  <a:solidFill>
                    <a:srgbClr val="555080"/>
                  </a:solidFill>
                  <a:prstDash val="solid"/>
                  <a:round/>
                </a:ln>
              </p:spPr>
              <p:txBody>
                <a:bodyPr rtlCol="0" anchor="ctr"/>
                <a:lstStyle/>
                <a:p>
                  <a:endParaRPr lang="en-IL"/>
                </a:p>
              </p:txBody>
            </p:sp>
          </p:grpSp>
          <p:sp>
            <p:nvSpPr>
              <p:cNvPr id="149" name="TextBox 148">
                <a:extLst>
                  <a:ext uri="{FF2B5EF4-FFF2-40B4-BE49-F238E27FC236}">
                    <a16:creationId xmlns:a16="http://schemas.microsoft.com/office/drawing/2014/main" id="{78BB0233-9503-3373-B794-A44A9EF2C859}"/>
                  </a:ext>
                </a:extLst>
              </p:cNvPr>
              <p:cNvSpPr txBox="1"/>
              <p:nvPr/>
            </p:nvSpPr>
            <p:spPr>
              <a:xfrm>
                <a:off x="13431830" y="6895230"/>
                <a:ext cx="1276311" cy="507831"/>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Suit SO</a:t>
                </a:r>
              </a:p>
            </p:txBody>
          </p:sp>
        </p:grpSp>
        <p:grpSp>
          <p:nvGrpSpPr>
            <p:cNvPr id="155" name="Graphic 99">
              <a:extLst>
                <a:ext uri="{FF2B5EF4-FFF2-40B4-BE49-F238E27FC236}">
                  <a16:creationId xmlns:a16="http://schemas.microsoft.com/office/drawing/2014/main" id="{52F08D95-7E5A-4E4D-F59E-54F6C9E5B1F5}"/>
                </a:ext>
              </a:extLst>
            </p:cNvPr>
            <p:cNvGrpSpPr/>
            <p:nvPr/>
          </p:nvGrpSpPr>
          <p:grpSpPr>
            <a:xfrm>
              <a:off x="12969610" y="8228213"/>
              <a:ext cx="2213718" cy="971841"/>
              <a:chOff x="12969610" y="8228213"/>
              <a:chExt cx="2213718" cy="971841"/>
            </a:xfrm>
          </p:grpSpPr>
          <p:grpSp>
            <p:nvGrpSpPr>
              <p:cNvPr id="161" name="Graphic 99">
                <a:extLst>
                  <a:ext uri="{FF2B5EF4-FFF2-40B4-BE49-F238E27FC236}">
                    <a16:creationId xmlns:a16="http://schemas.microsoft.com/office/drawing/2014/main" id="{05DBF4DC-796D-A19E-0D33-17F6759CB4C3}"/>
                  </a:ext>
                </a:extLst>
              </p:cNvPr>
              <p:cNvGrpSpPr/>
              <p:nvPr/>
            </p:nvGrpSpPr>
            <p:grpSpPr>
              <a:xfrm>
                <a:off x="12969610" y="8228213"/>
                <a:ext cx="2213718" cy="962390"/>
                <a:chOff x="12969610" y="8228213"/>
                <a:chExt cx="2213718" cy="962390"/>
              </a:xfrm>
            </p:grpSpPr>
            <p:sp>
              <p:nvSpPr>
                <p:cNvPr id="167" name="Freeform 166">
                  <a:extLst>
                    <a:ext uri="{FF2B5EF4-FFF2-40B4-BE49-F238E27FC236}">
                      <a16:creationId xmlns:a16="http://schemas.microsoft.com/office/drawing/2014/main" id="{A5B99924-968B-1A4D-F826-7BFAB5E3481C}"/>
                    </a:ext>
                  </a:extLst>
                </p:cNvPr>
                <p:cNvSpPr/>
                <p:nvPr/>
              </p:nvSpPr>
              <p:spPr>
                <a:xfrm>
                  <a:off x="12993956" y="8276724"/>
                  <a:ext cx="2157754" cy="887947"/>
                </a:xfrm>
                <a:custGeom>
                  <a:avLst/>
                  <a:gdLst>
                    <a:gd name="connsiteX0" fmla="*/ 0 w 2157754"/>
                    <a:gd name="connsiteY0" fmla="*/ 0 h 887947"/>
                    <a:gd name="connsiteX1" fmla="*/ 2157754 w 2157754"/>
                    <a:gd name="connsiteY1" fmla="*/ 0 h 887947"/>
                    <a:gd name="connsiteX2" fmla="*/ 2157754 w 2157754"/>
                    <a:gd name="connsiteY2" fmla="*/ 887948 h 887947"/>
                    <a:gd name="connsiteX3" fmla="*/ 0 w 2157754"/>
                    <a:gd name="connsiteY3" fmla="*/ 887948 h 887947"/>
                  </a:gdLst>
                  <a:ahLst/>
                  <a:cxnLst>
                    <a:cxn ang="0">
                      <a:pos x="connsiteX0" y="connsiteY0"/>
                    </a:cxn>
                    <a:cxn ang="0">
                      <a:pos x="connsiteX1" y="connsiteY1"/>
                    </a:cxn>
                    <a:cxn ang="0">
                      <a:pos x="connsiteX2" y="connsiteY2"/>
                    </a:cxn>
                    <a:cxn ang="0">
                      <a:pos x="connsiteX3" y="connsiteY3"/>
                    </a:cxn>
                  </a:cxnLst>
                  <a:rect l="l" t="t" r="r" b="b"/>
                  <a:pathLst>
                    <a:path w="2157754" h="887947">
                      <a:moveTo>
                        <a:pt x="0" y="0"/>
                      </a:moveTo>
                      <a:lnTo>
                        <a:pt x="2157754" y="0"/>
                      </a:lnTo>
                      <a:lnTo>
                        <a:pt x="2157754" y="887948"/>
                      </a:lnTo>
                      <a:lnTo>
                        <a:pt x="0" y="887948"/>
                      </a:lnTo>
                      <a:close/>
                    </a:path>
                  </a:pathLst>
                </a:custGeom>
                <a:noFill/>
                <a:ln w="10098" cap="flat">
                  <a:noFill/>
                  <a:prstDash val="solid"/>
                  <a:miter/>
                </a:ln>
              </p:spPr>
              <p:txBody>
                <a:bodyPr rtlCol="0" anchor="ctr"/>
                <a:lstStyle/>
                <a:p>
                  <a:endParaRPr lang="en-IL"/>
                </a:p>
              </p:txBody>
            </p:sp>
            <p:sp>
              <p:nvSpPr>
                <p:cNvPr id="173" name="Freeform 172">
                  <a:extLst>
                    <a:ext uri="{FF2B5EF4-FFF2-40B4-BE49-F238E27FC236}">
                      <a16:creationId xmlns:a16="http://schemas.microsoft.com/office/drawing/2014/main" id="{9977BAA3-1C2B-A4B5-C211-EF04E71AB320}"/>
                    </a:ext>
                  </a:extLst>
                </p:cNvPr>
                <p:cNvSpPr/>
                <p:nvPr/>
              </p:nvSpPr>
              <p:spPr>
                <a:xfrm>
                  <a:off x="12969610" y="8260276"/>
                  <a:ext cx="2213718" cy="930327"/>
                </a:xfrm>
                <a:custGeom>
                  <a:avLst/>
                  <a:gdLst>
                    <a:gd name="connsiteX0" fmla="*/ 0 w 2213718"/>
                    <a:gd name="connsiteY0" fmla="*/ 0 h 930327"/>
                    <a:gd name="connsiteX1" fmla="*/ 2170685 w 2213718"/>
                    <a:gd name="connsiteY1" fmla="*/ 5852 h 930327"/>
                    <a:gd name="connsiteX2" fmla="*/ 2213719 w 2213718"/>
                    <a:gd name="connsiteY2" fmla="*/ 924777 h 930327"/>
                    <a:gd name="connsiteX3" fmla="*/ 8183 w 2213718"/>
                    <a:gd name="connsiteY3" fmla="*/ 930327 h 930327"/>
                  </a:gdLst>
                  <a:ahLst/>
                  <a:cxnLst>
                    <a:cxn ang="0">
                      <a:pos x="connsiteX0" y="connsiteY0"/>
                    </a:cxn>
                    <a:cxn ang="0">
                      <a:pos x="connsiteX1" y="connsiteY1"/>
                    </a:cxn>
                    <a:cxn ang="0">
                      <a:pos x="connsiteX2" y="connsiteY2"/>
                    </a:cxn>
                    <a:cxn ang="0">
                      <a:pos x="connsiteX3" y="connsiteY3"/>
                    </a:cxn>
                  </a:cxnLst>
                  <a:rect l="l" t="t" r="r" b="b"/>
                  <a:pathLst>
                    <a:path w="2213718" h="930327">
                      <a:moveTo>
                        <a:pt x="0" y="0"/>
                      </a:moveTo>
                      <a:lnTo>
                        <a:pt x="2170685" y="5852"/>
                      </a:lnTo>
                      <a:lnTo>
                        <a:pt x="2213719" y="924777"/>
                      </a:lnTo>
                      <a:lnTo>
                        <a:pt x="8183" y="930327"/>
                      </a:lnTo>
                    </a:path>
                  </a:pathLst>
                </a:custGeom>
                <a:solidFill>
                  <a:srgbClr val="202030"/>
                </a:solidFill>
                <a:ln w="10098" cap="flat">
                  <a:noFill/>
                  <a:prstDash val="solid"/>
                  <a:miter/>
                </a:ln>
              </p:spPr>
              <p:txBody>
                <a:bodyPr rtlCol="0" anchor="ctr"/>
                <a:lstStyle/>
                <a:p>
                  <a:endParaRPr lang="en-IL"/>
                </a:p>
              </p:txBody>
            </p:sp>
            <p:sp>
              <p:nvSpPr>
                <p:cNvPr id="174" name="Freeform 173">
                  <a:extLst>
                    <a:ext uri="{FF2B5EF4-FFF2-40B4-BE49-F238E27FC236}">
                      <a16:creationId xmlns:a16="http://schemas.microsoft.com/office/drawing/2014/main" id="{C9A01BB5-9E19-7699-FA53-A936170B0A55}"/>
                    </a:ext>
                  </a:extLst>
                </p:cNvPr>
                <p:cNvSpPr/>
                <p:nvPr/>
              </p:nvSpPr>
              <p:spPr>
                <a:xfrm>
                  <a:off x="12988069" y="8228213"/>
                  <a:ext cx="2169790" cy="938861"/>
                </a:xfrm>
                <a:custGeom>
                  <a:avLst/>
                  <a:gdLst>
                    <a:gd name="connsiteX0" fmla="*/ 5887 w 2169790"/>
                    <a:gd name="connsiteY0" fmla="*/ 48511 h 938861"/>
                    <a:gd name="connsiteX1" fmla="*/ 2163641 w 2169790"/>
                    <a:gd name="connsiteY1" fmla="*/ 48511 h 938861"/>
                    <a:gd name="connsiteX2" fmla="*/ 5887 w 2169790"/>
                    <a:gd name="connsiteY2" fmla="*/ 48511 h 938861"/>
                    <a:gd name="connsiteX3" fmla="*/ 2163641 w 2169790"/>
                    <a:gd name="connsiteY3" fmla="*/ 48511 h 938861"/>
                    <a:gd name="connsiteX4" fmla="*/ 2163641 w 2169790"/>
                    <a:gd name="connsiteY4" fmla="*/ 48511 h 938861"/>
                    <a:gd name="connsiteX5" fmla="*/ 2163641 w 2169790"/>
                    <a:gd name="connsiteY5" fmla="*/ 936458 h 938861"/>
                    <a:gd name="connsiteX6" fmla="*/ 2163641 w 2169790"/>
                    <a:gd name="connsiteY6" fmla="*/ 48511 h 938861"/>
                    <a:gd name="connsiteX7" fmla="*/ 2163641 w 2169790"/>
                    <a:gd name="connsiteY7" fmla="*/ 936458 h 938861"/>
                    <a:gd name="connsiteX8" fmla="*/ 2163641 w 2169790"/>
                    <a:gd name="connsiteY8" fmla="*/ 936458 h 938861"/>
                    <a:gd name="connsiteX9" fmla="*/ 5887 w 2169790"/>
                    <a:gd name="connsiteY9" fmla="*/ 936458 h 938861"/>
                    <a:gd name="connsiteX10" fmla="*/ 2163641 w 2169790"/>
                    <a:gd name="connsiteY10" fmla="*/ 936458 h 938861"/>
                    <a:gd name="connsiteX11" fmla="*/ 5887 w 2169790"/>
                    <a:gd name="connsiteY11" fmla="*/ 936458 h 938861"/>
                    <a:gd name="connsiteX12" fmla="*/ 5887 w 2169790"/>
                    <a:gd name="connsiteY12" fmla="*/ 936458 h 938861"/>
                    <a:gd name="connsiteX13" fmla="*/ 5887 w 2169790"/>
                    <a:gd name="connsiteY13" fmla="*/ 48511 h 938861"/>
                    <a:gd name="connsiteX14" fmla="*/ 5887 w 2169790"/>
                    <a:gd name="connsiteY14" fmla="*/ 936458 h 938861"/>
                    <a:gd name="connsiteX15" fmla="*/ 5887 w 2169790"/>
                    <a:gd name="connsiteY15" fmla="*/ 48511 h 93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9790" h="938861">
                      <a:moveTo>
                        <a:pt x="5887" y="48511"/>
                      </a:moveTo>
                      <a:cubicBezTo>
                        <a:pt x="520474" y="-12435"/>
                        <a:pt x="1053247" y="-19801"/>
                        <a:pt x="2163641" y="48511"/>
                      </a:cubicBezTo>
                      <a:moveTo>
                        <a:pt x="5887" y="48511"/>
                      </a:moveTo>
                      <a:cubicBezTo>
                        <a:pt x="695338" y="74140"/>
                        <a:pt x="1425702" y="57289"/>
                        <a:pt x="2163641" y="48511"/>
                      </a:cubicBezTo>
                      <a:moveTo>
                        <a:pt x="2163641" y="48511"/>
                      </a:moveTo>
                      <a:cubicBezTo>
                        <a:pt x="2148488" y="347890"/>
                        <a:pt x="2133336" y="626282"/>
                        <a:pt x="2163641" y="936458"/>
                      </a:cubicBezTo>
                      <a:moveTo>
                        <a:pt x="2163641" y="48511"/>
                      </a:moveTo>
                      <a:cubicBezTo>
                        <a:pt x="2161722" y="355256"/>
                        <a:pt x="2178391" y="627897"/>
                        <a:pt x="2163641" y="936458"/>
                      </a:cubicBezTo>
                      <a:moveTo>
                        <a:pt x="2163641" y="936458"/>
                      </a:moveTo>
                      <a:cubicBezTo>
                        <a:pt x="1708250" y="924249"/>
                        <a:pt x="1322763" y="894684"/>
                        <a:pt x="5887" y="936458"/>
                      </a:cubicBezTo>
                      <a:moveTo>
                        <a:pt x="2163641" y="936458"/>
                      </a:moveTo>
                      <a:cubicBezTo>
                        <a:pt x="1448229" y="942513"/>
                        <a:pt x="684125" y="935046"/>
                        <a:pt x="5887" y="936458"/>
                      </a:cubicBezTo>
                      <a:moveTo>
                        <a:pt x="5887" y="936458"/>
                      </a:moveTo>
                      <a:cubicBezTo>
                        <a:pt x="30535" y="634859"/>
                        <a:pt x="1947" y="335278"/>
                        <a:pt x="5887" y="48511"/>
                      </a:cubicBezTo>
                      <a:moveTo>
                        <a:pt x="5887" y="936458"/>
                      </a:moveTo>
                      <a:cubicBezTo>
                        <a:pt x="129" y="569877"/>
                        <a:pt x="-3810" y="218533"/>
                        <a:pt x="5887" y="48511"/>
                      </a:cubicBezTo>
                    </a:path>
                  </a:pathLst>
                </a:custGeom>
                <a:noFill/>
                <a:ln w="30294" cap="rnd">
                  <a:solidFill>
                    <a:srgbClr val="555080"/>
                  </a:solidFill>
                  <a:prstDash val="solid"/>
                  <a:round/>
                </a:ln>
              </p:spPr>
              <p:txBody>
                <a:bodyPr rtlCol="0" anchor="ctr"/>
                <a:lstStyle/>
                <a:p>
                  <a:endParaRPr lang="en-IL"/>
                </a:p>
              </p:txBody>
            </p:sp>
          </p:grpSp>
          <p:sp>
            <p:nvSpPr>
              <p:cNvPr id="179" name="TextBox 178">
                <a:extLst>
                  <a:ext uri="{FF2B5EF4-FFF2-40B4-BE49-F238E27FC236}">
                    <a16:creationId xmlns:a16="http://schemas.microsoft.com/office/drawing/2014/main" id="{DD4B7350-E793-94C7-9347-0C229C7694CD}"/>
                  </a:ext>
                </a:extLst>
              </p:cNvPr>
              <p:cNvSpPr txBox="1"/>
              <p:nvPr/>
            </p:nvSpPr>
            <p:spPr>
              <a:xfrm>
                <a:off x="13462310" y="8276724"/>
                <a:ext cx="124104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Suit</a:t>
                </a:r>
              </a:p>
              <a:p>
                <a:pPr algn="ctr"/>
                <a:r>
                  <a:rPr lang="en-IL" sz="2700" b="1" dirty="0">
                    <a:ln/>
                    <a:solidFill>
                      <a:srgbClr val="F4F4F4"/>
                    </a:solidFill>
                    <a:latin typeface="Tempus Sans ITC" panose="04020404030D07020202" pitchFamily="82" charset="0"/>
                    <a:sym typeface="Comic Sans MS"/>
                    <a:rtl val="0"/>
                  </a:rPr>
                  <a:t>Ability</a:t>
                </a:r>
              </a:p>
            </p:txBody>
          </p:sp>
        </p:grpSp>
        <p:grpSp>
          <p:nvGrpSpPr>
            <p:cNvPr id="185" name="Graphic 99">
              <a:extLst>
                <a:ext uri="{FF2B5EF4-FFF2-40B4-BE49-F238E27FC236}">
                  <a16:creationId xmlns:a16="http://schemas.microsoft.com/office/drawing/2014/main" id="{27AC377F-7AA0-1650-27E6-0E51734C158D}"/>
                </a:ext>
              </a:extLst>
            </p:cNvPr>
            <p:cNvGrpSpPr/>
            <p:nvPr/>
          </p:nvGrpSpPr>
          <p:grpSpPr>
            <a:xfrm>
              <a:off x="2463691" y="8267232"/>
              <a:ext cx="2467690" cy="975067"/>
              <a:chOff x="2463691" y="8267232"/>
              <a:chExt cx="2467690" cy="975067"/>
            </a:xfrm>
          </p:grpSpPr>
          <p:grpSp>
            <p:nvGrpSpPr>
              <p:cNvPr id="191" name="Graphic 99">
                <a:extLst>
                  <a:ext uri="{FF2B5EF4-FFF2-40B4-BE49-F238E27FC236}">
                    <a16:creationId xmlns:a16="http://schemas.microsoft.com/office/drawing/2014/main" id="{3D5F1B8D-3FDF-3016-BDE9-8B92F5E9D0D5}"/>
                  </a:ext>
                </a:extLst>
              </p:cNvPr>
              <p:cNvGrpSpPr/>
              <p:nvPr/>
            </p:nvGrpSpPr>
            <p:grpSpPr>
              <a:xfrm>
                <a:off x="2463691" y="8267232"/>
                <a:ext cx="2467690" cy="922856"/>
                <a:chOff x="2463691" y="8267232"/>
                <a:chExt cx="2467690" cy="922856"/>
              </a:xfrm>
            </p:grpSpPr>
            <p:sp>
              <p:nvSpPr>
                <p:cNvPr id="192" name="Freeform 191">
                  <a:extLst>
                    <a:ext uri="{FF2B5EF4-FFF2-40B4-BE49-F238E27FC236}">
                      <a16:creationId xmlns:a16="http://schemas.microsoft.com/office/drawing/2014/main" id="{15BDA12E-920E-FC11-1999-B90096618571}"/>
                    </a:ext>
                  </a:extLst>
                </p:cNvPr>
                <p:cNvSpPr/>
                <p:nvPr/>
              </p:nvSpPr>
              <p:spPr>
                <a:xfrm>
                  <a:off x="2488036" y="8276724"/>
                  <a:ext cx="2424443" cy="908128"/>
                </a:xfrm>
                <a:custGeom>
                  <a:avLst/>
                  <a:gdLst>
                    <a:gd name="connsiteX0" fmla="*/ 0 w 2424443"/>
                    <a:gd name="connsiteY0" fmla="*/ 0 h 908128"/>
                    <a:gd name="connsiteX1" fmla="*/ 2424443 w 2424443"/>
                    <a:gd name="connsiteY1" fmla="*/ 0 h 908128"/>
                    <a:gd name="connsiteX2" fmla="*/ 2424443 w 2424443"/>
                    <a:gd name="connsiteY2" fmla="*/ 908128 h 908128"/>
                    <a:gd name="connsiteX3" fmla="*/ 0 w 2424443"/>
                    <a:gd name="connsiteY3" fmla="*/ 908128 h 908128"/>
                  </a:gdLst>
                  <a:ahLst/>
                  <a:cxnLst>
                    <a:cxn ang="0">
                      <a:pos x="connsiteX0" y="connsiteY0"/>
                    </a:cxn>
                    <a:cxn ang="0">
                      <a:pos x="connsiteX1" y="connsiteY1"/>
                    </a:cxn>
                    <a:cxn ang="0">
                      <a:pos x="connsiteX2" y="connsiteY2"/>
                    </a:cxn>
                    <a:cxn ang="0">
                      <a:pos x="connsiteX3" y="connsiteY3"/>
                    </a:cxn>
                  </a:cxnLst>
                  <a:rect l="l" t="t" r="r" b="b"/>
                  <a:pathLst>
                    <a:path w="2424443" h="908128">
                      <a:moveTo>
                        <a:pt x="0" y="0"/>
                      </a:moveTo>
                      <a:lnTo>
                        <a:pt x="2424443" y="0"/>
                      </a:lnTo>
                      <a:lnTo>
                        <a:pt x="2424443" y="908128"/>
                      </a:lnTo>
                      <a:lnTo>
                        <a:pt x="0" y="908128"/>
                      </a:lnTo>
                      <a:close/>
                    </a:path>
                  </a:pathLst>
                </a:custGeom>
                <a:noFill/>
                <a:ln w="10098" cap="flat">
                  <a:noFill/>
                  <a:prstDash val="solid"/>
                  <a:miter/>
                </a:ln>
              </p:spPr>
              <p:txBody>
                <a:bodyPr rtlCol="0" anchor="ctr"/>
                <a:lstStyle/>
                <a:p>
                  <a:endParaRPr lang="en-IL"/>
                </a:p>
              </p:txBody>
            </p:sp>
            <p:sp>
              <p:nvSpPr>
                <p:cNvPr id="193" name="Freeform 192">
                  <a:extLst>
                    <a:ext uri="{FF2B5EF4-FFF2-40B4-BE49-F238E27FC236}">
                      <a16:creationId xmlns:a16="http://schemas.microsoft.com/office/drawing/2014/main" id="{5B8EFDED-762F-A20F-D7B1-CCA116108F37}"/>
                    </a:ext>
                  </a:extLst>
                </p:cNvPr>
                <p:cNvSpPr/>
                <p:nvPr/>
              </p:nvSpPr>
              <p:spPr>
                <a:xfrm>
                  <a:off x="2463691" y="8300739"/>
                  <a:ext cx="2439696" cy="874729"/>
                </a:xfrm>
                <a:custGeom>
                  <a:avLst/>
                  <a:gdLst>
                    <a:gd name="connsiteX0" fmla="*/ 30811 w 2439696"/>
                    <a:gd name="connsiteY0" fmla="*/ 4541 h 874729"/>
                    <a:gd name="connsiteX1" fmla="*/ 2439697 w 2439696"/>
                    <a:gd name="connsiteY1" fmla="*/ 0 h 874729"/>
                    <a:gd name="connsiteX2" fmla="*/ 2436464 w 2439696"/>
                    <a:gd name="connsiteY2" fmla="*/ 874729 h 874729"/>
                    <a:gd name="connsiteX3" fmla="*/ 0 w 2439696"/>
                    <a:gd name="connsiteY3" fmla="*/ 869382 h 874729"/>
                  </a:gdLst>
                  <a:ahLst/>
                  <a:cxnLst>
                    <a:cxn ang="0">
                      <a:pos x="connsiteX0" y="connsiteY0"/>
                    </a:cxn>
                    <a:cxn ang="0">
                      <a:pos x="connsiteX1" y="connsiteY1"/>
                    </a:cxn>
                    <a:cxn ang="0">
                      <a:pos x="connsiteX2" y="connsiteY2"/>
                    </a:cxn>
                    <a:cxn ang="0">
                      <a:pos x="connsiteX3" y="connsiteY3"/>
                    </a:cxn>
                  </a:cxnLst>
                  <a:rect l="l" t="t" r="r" b="b"/>
                  <a:pathLst>
                    <a:path w="2439696" h="874729">
                      <a:moveTo>
                        <a:pt x="30811" y="4541"/>
                      </a:moveTo>
                      <a:lnTo>
                        <a:pt x="2439697" y="0"/>
                      </a:lnTo>
                      <a:lnTo>
                        <a:pt x="2436464" y="874729"/>
                      </a:lnTo>
                      <a:lnTo>
                        <a:pt x="0" y="869382"/>
                      </a:lnTo>
                    </a:path>
                  </a:pathLst>
                </a:custGeom>
                <a:solidFill>
                  <a:srgbClr val="202030"/>
                </a:solidFill>
                <a:ln w="10098"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112E8C35-57CB-7286-D8BA-D1E5FB6CC70A}"/>
                    </a:ext>
                  </a:extLst>
                </p:cNvPr>
                <p:cNvSpPr/>
                <p:nvPr/>
              </p:nvSpPr>
              <p:spPr>
                <a:xfrm>
                  <a:off x="2477466" y="8267232"/>
                  <a:ext cx="2453915" cy="922856"/>
                </a:xfrm>
                <a:custGeom>
                  <a:avLst/>
                  <a:gdLst>
                    <a:gd name="connsiteX0" fmla="*/ 10571 w 2453915"/>
                    <a:gd name="connsiteY0" fmla="*/ 9491 h 922856"/>
                    <a:gd name="connsiteX1" fmla="*/ 2435014 w 2453915"/>
                    <a:gd name="connsiteY1" fmla="*/ 9491 h 922856"/>
                    <a:gd name="connsiteX2" fmla="*/ 10571 w 2453915"/>
                    <a:gd name="connsiteY2" fmla="*/ 9491 h 922856"/>
                    <a:gd name="connsiteX3" fmla="*/ 2435014 w 2453915"/>
                    <a:gd name="connsiteY3" fmla="*/ 9491 h 922856"/>
                    <a:gd name="connsiteX4" fmla="*/ 2435014 w 2453915"/>
                    <a:gd name="connsiteY4" fmla="*/ 9491 h 922856"/>
                    <a:gd name="connsiteX5" fmla="*/ 2435014 w 2453915"/>
                    <a:gd name="connsiteY5" fmla="*/ 917620 h 922856"/>
                    <a:gd name="connsiteX6" fmla="*/ 2435014 w 2453915"/>
                    <a:gd name="connsiteY6" fmla="*/ 9491 h 922856"/>
                    <a:gd name="connsiteX7" fmla="*/ 2435014 w 2453915"/>
                    <a:gd name="connsiteY7" fmla="*/ 917620 h 922856"/>
                    <a:gd name="connsiteX8" fmla="*/ 2435014 w 2453915"/>
                    <a:gd name="connsiteY8" fmla="*/ 917620 h 922856"/>
                    <a:gd name="connsiteX9" fmla="*/ 10571 w 2453915"/>
                    <a:gd name="connsiteY9" fmla="*/ 917620 h 922856"/>
                    <a:gd name="connsiteX10" fmla="*/ 2435014 w 2453915"/>
                    <a:gd name="connsiteY10" fmla="*/ 917620 h 922856"/>
                    <a:gd name="connsiteX11" fmla="*/ 10571 w 2453915"/>
                    <a:gd name="connsiteY11" fmla="*/ 917620 h 922856"/>
                    <a:gd name="connsiteX12" fmla="*/ 10571 w 2453915"/>
                    <a:gd name="connsiteY12" fmla="*/ 917620 h 922856"/>
                    <a:gd name="connsiteX13" fmla="*/ 10571 w 2453915"/>
                    <a:gd name="connsiteY13" fmla="*/ 9491 h 922856"/>
                    <a:gd name="connsiteX14" fmla="*/ 10571 w 2453915"/>
                    <a:gd name="connsiteY14" fmla="*/ 917620 h 922856"/>
                    <a:gd name="connsiteX15" fmla="*/ 10571 w 2453915"/>
                    <a:gd name="connsiteY15" fmla="*/ 9491 h 92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53915" h="922856">
                      <a:moveTo>
                        <a:pt x="10571" y="9491"/>
                      </a:moveTo>
                      <a:cubicBezTo>
                        <a:pt x="569405" y="29369"/>
                        <a:pt x="1145008" y="25636"/>
                        <a:pt x="2435014" y="9491"/>
                      </a:cubicBezTo>
                      <a:moveTo>
                        <a:pt x="10571" y="9491"/>
                      </a:moveTo>
                      <a:cubicBezTo>
                        <a:pt x="982772" y="14839"/>
                        <a:pt x="1932952" y="-14322"/>
                        <a:pt x="2435014" y="9491"/>
                      </a:cubicBezTo>
                      <a:moveTo>
                        <a:pt x="2435014" y="9491"/>
                      </a:moveTo>
                      <a:cubicBezTo>
                        <a:pt x="2435014" y="310687"/>
                        <a:pt x="2477543" y="681506"/>
                        <a:pt x="2435014" y="917620"/>
                      </a:cubicBezTo>
                      <a:moveTo>
                        <a:pt x="2435014" y="9491"/>
                      </a:moveTo>
                      <a:cubicBezTo>
                        <a:pt x="2420568" y="295652"/>
                        <a:pt x="2415012" y="547910"/>
                        <a:pt x="2435014" y="917620"/>
                      </a:cubicBezTo>
                      <a:moveTo>
                        <a:pt x="2435014" y="917620"/>
                      </a:moveTo>
                      <a:cubicBezTo>
                        <a:pt x="1525444" y="861013"/>
                        <a:pt x="658402" y="858087"/>
                        <a:pt x="10571" y="917620"/>
                      </a:cubicBezTo>
                      <a:moveTo>
                        <a:pt x="2435014" y="917620"/>
                      </a:moveTo>
                      <a:cubicBezTo>
                        <a:pt x="1516150" y="933360"/>
                        <a:pt x="581022" y="907630"/>
                        <a:pt x="10571" y="917620"/>
                      </a:cubicBezTo>
                      <a:moveTo>
                        <a:pt x="10571" y="917620"/>
                      </a:moveTo>
                      <a:cubicBezTo>
                        <a:pt x="16935" y="662940"/>
                        <a:pt x="-945" y="447209"/>
                        <a:pt x="10571" y="9491"/>
                      </a:cubicBezTo>
                      <a:moveTo>
                        <a:pt x="10571" y="917620"/>
                      </a:moveTo>
                      <a:cubicBezTo>
                        <a:pt x="-3168" y="585547"/>
                        <a:pt x="-3875" y="307357"/>
                        <a:pt x="10571" y="9491"/>
                      </a:cubicBezTo>
                    </a:path>
                  </a:pathLst>
                </a:custGeom>
                <a:noFill/>
                <a:ln w="30294" cap="rnd">
                  <a:solidFill>
                    <a:srgbClr val="555080"/>
                  </a:solidFill>
                  <a:prstDash val="solid"/>
                  <a:round/>
                </a:ln>
              </p:spPr>
              <p:txBody>
                <a:bodyPr rtlCol="0" anchor="ctr"/>
                <a:lstStyle/>
                <a:p>
                  <a:endParaRPr lang="en-IL"/>
                </a:p>
              </p:txBody>
            </p:sp>
          </p:grpSp>
          <p:sp>
            <p:nvSpPr>
              <p:cNvPr id="195" name="TextBox 194">
                <a:extLst>
                  <a:ext uri="{FF2B5EF4-FFF2-40B4-BE49-F238E27FC236}">
                    <a16:creationId xmlns:a16="http://schemas.microsoft.com/office/drawing/2014/main" id="{67BE7611-CE65-D354-4711-7FC58FE0BE9A}"/>
                  </a:ext>
                </a:extLst>
              </p:cNvPr>
              <p:cNvSpPr txBox="1"/>
              <p:nvPr/>
            </p:nvSpPr>
            <p:spPr>
              <a:xfrm>
                <a:off x="2995013" y="8318969"/>
                <a:ext cx="1401346"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Combat</a:t>
                </a:r>
              </a:p>
              <a:p>
                <a:pPr algn="ctr"/>
                <a:r>
                  <a:rPr lang="en-IL" sz="2700" b="1" dirty="0">
                    <a:ln/>
                    <a:solidFill>
                      <a:srgbClr val="F4F4F4"/>
                    </a:solidFill>
                    <a:latin typeface="Tempus Sans ITC" panose="04020404030D07020202" pitchFamily="82" charset="0"/>
                    <a:sym typeface="Comic Sans MS"/>
                    <a:rtl val="0"/>
                  </a:rPr>
                  <a:t>System</a:t>
                </a:r>
              </a:p>
            </p:txBody>
          </p:sp>
        </p:grpSp>
        <p:grpSp>
          <p:nvGrpSpPr>
            <p:cNvPr id="196" name="Graphic 99">
              <a:extLst>
                <a:ext uri="{FF2B5EF4-FFF2-40B4-BE49-F238E27FC236}">
                  <a16:creationId xmlns:a16="http://schemas.microsoft.com/office/drawing/2014/main" id="{34832960-D7CB-D5CF-D77B-8AC2A3E31836}"/>
                </a:ext>
              </a:extLst>
            </p:cNvPr>
            <p:cNvGrpSpPr/>
            <p:nvPr/>
          </p:nvGrpSpPr>
          <p:grpSpPr>
            <a:xfrm>
              <a:off x="7953640" y="9037174"/>
              <a:ext cx="2159976" cy="975262"/>
              <a:chOff x="7953640" y="9037174"/>
              <a:chExt cx="2159976" cy="975262"/>
            </a:xfrm>
          </p:grpSpPr>
          <p:grpSp>
            <p:nvGrpSpPr>
              <p:cNvPr id="197" name="Graphic 99">
                <a:extLst>
                  <a:ext uri="{FF2B5EF4-FFF2-40B4-BE49-F238E27FC236}">
                    <a16:creationId xmlns:a16="http://schemas.microsoft.com/office/drawing/2014/main" id="{129E4993-CED5-598B-F59F-0E59E5CFD11B}"/>
                  </a:ext>
                </a:extLst>
              </p:cNvPr>
              <p:cNvGrpSpPr/>
              <p:nvPr/>
            </p:nvGrpSpPr>
            <p:grpSpPr>
              <a:xfrm>
                <a:off x="7953640" y="9037174"/>
                <a:ext cx="2159976" cy="960048"/>
                <a:chOff x="7953640" y="9037174"/>
                <a:chExt cx="2159976" cy="960048"/>
              </a:xfrm>
            </p:grpSpPr>
            <p:sp>
              <p:nvSpPr>
                <p:cNvPr id="198" name="Freeform 197">
                  <a:extLst>
                    <a:ext uri="{FF2B5EF4-FFF2-40B4-BE49-F238E27FC236}">
                      <a16:creationId xmlns:a16="http://schemas.microsoft.com/office/drawing/2014/main" id="{B80D6F87-6791-3D2A-9376-FDE11C28D524}"/>
                    </a:ext>
                  </a:extLst>
                </p:cNvPr>
                <p:cNvSpPr/>
                <p:nvPr/>
              </p:nvSpPr>
              <p:spPr>
                <a:xfrm>
                  <a:off x="7986269" y="9063768"/>
                  <a:ext cx="2102800" cy="908128"/>
                </a:xfrm>
                <a:custGeom>
                  <a:avLst/>
                  <a:gdLst>
                    <a:gd name="connsiteX0" fmla="*/ 0 w 2102800"/>
                    <a:gd name="connsiteY0" fmla="*/ 0 h 908128"/>
                    <a:gd name="connsiteX1" fmla="*/ 2102800 w 2102800"/>
                    <a:gd name="connsiteY1" fmla="*/ 0 h 908128"/>
                    <a:gd name="connsiteX2" fmla="*/ 2102800 w 2102800"/>
                    <a:gd name="connsiteY2" fmla="*/ 908128 h 908128"/>
                    <a:gd name="connsiteX3" fmla="*/ 0 w 2102800"/>
                    <a:gd name="connsiteY3" fmla="*/ 908128 h 908128"/>
                  </a:gdLst>
                  <a:ahLst/>
                  <a:cxnLst>
                    <a:cxn ang="0">
                      <a:pos x="connsiteX0" y="connsiteY0"/>
                    </a:cxn>
                    <a:cxn ang="0">
                      <a:pos x="connsiteX1" y="connsiteY1"/>
                    </a:cxn>
                    <a:cxn ang="0">
                      <a:pos x="connsiteX2" y="connsiteY2"/>
                    </a:cxn>
                    <a:cxn ang="0">
                      <a:pos x="connsiteX3" y="connsiteY3"/>
                    </a:cxn>
                  </a:cxnLst>
                  <a:rect l="l" t="t" r="r" b="b"/>
                  <a:pathLst>
                    <a:path w="2102800" h="908128">
                      <a:moveTo>
                        <a:pt x="0" y="0"/>
                      </a:moveTo>
                      <a:lnTo>
                        <a:pt x="2102800" y="0"/>
                      </a:lnTo>
                      <a:lnTo>
                        <a:pt x="2102800" y="908128"/>
                      </a:lnTo>
                      <a:lnTo>
                        <a:pt x="0" y="908128"/>
                      </a:lnTo>
                      <a:close/>
                    </a:path>
                  </a:pathLst>
                </a:custGeom>
                <a:noFill/>
                <a:ln w="10098" cap="flat">
                  <a:noFill/>
                  <a:prstDash val="solid"/>
                  <a:miter/>
                </a:ln>
              </p:spPr>
              <p:txBody>
                <a:bodyPr rtlCol="0" anchor="ctr"/>
                <a:lstStyle/>
                <a:p>
                  <a:endParaRPr lang="en-IL"/>
                </a:p>
              </p:txBody>
            </p:sp>
            <p:sp>
              <p:nvSpPr>
                <p:cNvPr id="199" name="Freeform 198">
                  <a:extLst>
                    <a:ext uri="{FF2B5EF4-FFF2-40B4-BE49-F238E27FC236}">
                      <a16:creationId xmlns:a16="http://schemas.microsoft.com/office/drawing/2014/main" id="{E4A23883-C445-1859-0714-43AF5B706685}"/>
                    </a:ext>
                  </a:extLst>
                </p:cNvPr>
                <p:cNvSpPr/>
                <p:nvPr/>
              </p:nvSpPr>
              <p:spPr>
                <a:xfrm>
                  <a:off x="7953640" y="9041569"/>
                  <a:ext cx="2159976" cy="955653"/>
                </a:xfrm>
                <a:custGeom>
                  <a:avLst/>
                  <a:gdLst>
                    <a:gd name="connsiteX0" fmla="*/ 69905 w 2159976"/>
                    <a:gd name="connsiteY0" fmla="*/ 14934 h 955653"/>
                    <a:gd name="connsiteX1" fmla="*/ 2128560 w 2159976"/>
                    <a:gd name="connsiteY1" fmla="*/ 0 h 955653"/>
                    <a:gd name="connsiteX2" fmla="*/ 2159977 w 2159976"/>
                    <a:gd name="connsiteY2" fmla="*/ 891278 h 955653"/>
                    <a:gd name="connsiteX3" fmla="*/ 0 w 2159976"/>
                    <a:gd name="connsiteY3" fmla="*/ 955654 h 955653"/>
                  </a:gdLst>
                  <a:ahLst/>
                  <a:cxnLst>
                    <a:cxn ang="0">
                      <a:pos x="connsiteX0" y="connsiteY0"/>
                    </a:cxn>
                    <a:cxn ang="0">
                      <a:pos x="connsiteX1" y="connsiteY1"/>
                    </a:cxn>
                    <a:cxn ang="0">
                      <a:pos x="connsiteX2" y="connsiteY2"/>
                    </a:cxn>
                    <a:cxn ang="0">
                      <a:pos x="connsiteX3" y="connsiteY3"/>
                    </a:cxn>
                  </a:cxnLst>
                  <a:rect l="l" t="t" r="r" b="b"/>
                  <a:pathLst>
                    <a:path w="2159976" h="955653">
                      <a:moveTo>
                        <a:pt x="69905" y="14934"/>
                      </a:moveTo>
                      <a:lnTo>
                        <a:pt x="2128560" y="0"/>
                      </a:lnTo>
                      <a:lnTo>
                        <a:pt x="2159977" y="891278"/>
                      </a:lnTo>
                      <a:lnTo>
                        <a:pt x="0" y="955654"/>
                      </a:lnTo>
                    </a:path>
                  </a:pathLst>
                </a:custGeom>
                <a:solidFill>
                  <a:srgbClr val="202030"/>
                </a:solidFill>
                <a:ln w="10098" cap="flat">
                  <a:noFill/>
                  <a:prstDash val="solid"/>
                  <a:miter/>
                </a:ln>
              </p:spPr>
              <p:txBody>
                <a:bodyPr rtlCol="0" anchor="ctr"/>
                <a:lstStyle/>
                <a:p>
                  <a:endParaRPr lang="en-IL"/>
                </a:p>
              </p:txBody>
            </p:sp>
            <p:sp>
              <p:nvSpPr>
                <p:cNvPr id="200" name="Freeform 199">
                  <a:extLst>
                    <a:ext uri="{FF2B5EF4-FFF2-40B4-BE49-F238E27FC236}">
                      <a16:creationId xmlns:a16="http://schemas.microsoft.com/office/drawing/2014/main" id="{5E795657-8610-F4CB-EB71-7BDAF88E6EE8}"/>
                    </a:ext>
                  </a:extLst>
                </p:cNvPr>
                <p:cNvSpPr/>
                <p:nvPr/>
              </p:nvSpPr>
              <p:spPr>
                <a:xfrm>
                  <a:off x="7974163" y="9037174"/>
                  <a:ext cx="2118740" cy="950302"/>
                </a:xfrm>
                <a:custGeom>
                  <a:avLst/>
                  <a:gdLst>
                    <a:gd name="connsiteX0" fmla="*/ 12106 w 2118740"/>
                    <a:gd name="connsiteY0" fmla="*/ 26594 h 950302"/>
                    <a:gd name="connsiteX1" fmla="*/ 2114906 w 2118740"/>
                    <a:gd name="connsiteY1" fmla="*/ 26594 h 950302"/>
                    <a:gd name="connsiteX2" fmla="*/ 12106 w 2118740"/>
                    <a:gd name="connsiteY2" fmla="*/ 26594 h 950302"/>
                    <a:gd name="connsiteX3" fmla="*/ 2114906 w 2118740"/>
                    <a:gd name="connsiteY3" fmla="*/ 26594 h 950302"/>
                    <a:gd name="connsiteX4" fmla="*/ 2114906 w 2118740"/>
                    <a:gd name="connsiteY4" fmla="*/ 26594 h 950302"/>
                    <a:gd name="connsiteX5" fmla="*/ 2114906 w 2118740"/>
                    <a:gd name="connsiteY5" fmla="*/ 934722 h 950302"/>
                    <a:gd name="connsiteX6" fmla="*/ 2114906 w 2118740"/>
                    <a:gd name="connsiteY6" fmla="*/ 26594 h 950302"/>
                    <a:gd name="connsiteX7" fmla="*/ 2114906 w 2118740"/>
                    <a:gd name="connsiteY7" fmla="*/ 934722 h 950302"/>
                    <a:gd name="connsiteX8" fmla="*/ 2114906 w 2118740"/>
                    <a:gd name="connsiteY8" fmla="*/ 934722 h 950302"/>
                    <a:gd name="connsiteX9" fmla="*/ 12106 w 2118740"/>
                    <a:gd name="connsiteY9" fmla="*/ 934722 h 950302"/>
                    <a:gd name="connsiteX10" fmla="*/ 2114906 w 2118740"/>
                    <a:gd name="connsiteY10" fmla="*/ 934722 h 950302"/>
                    <a:gd name="connsiteX11" fmla="*/ 12106 w 2118740"/>
                    <a:gd name="connsiteY11" fmla="*/ 934722 h 950302"/>
                    <a:gd name="connsiteX12" fmla="*/ 12106 w 2118740"/>
                    <a:gd name="connsiteY12" fmla="*/ 934722 h 950302"/>
                    <a:gd name="connsiteX13" fmla="*/ 12106 w 2118740"/>
                    <a:gd name="connsiteY13" fmla="*/ 26594 h 950302"/>
                    <a:gd name="connsiteX14" fmla="*/ 12106 w 2118740"/>
                    <a:gd name="connsiteY14" fmla="*/ 934722 h 950302"/>
                    <a:gd name="connsiteX15" fmla="*/ 12106 w 2118740"/>
                    <a:gd name="connsiteY15" fmla="*/ 26594 h 950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8740" h="950302">
                      <a:moveTo>
                        <a:pt x="12106" y="26594"/>
                      </a:moveTo>
                      <a:cubicBezTo>
                        <a:pt x="544271" y="59791"/>
                        <a:pt x="1022089" y="59488"/>
                        <a:pt x="2114906" y="26594"/>
                      </a:cubicBezTo>
                      <a:moveTo>
                        <a:pt x="12106" y="26594"/>
                      </a:moveTo>
                      <a:cubicBezTo>
                        <a:pt x="572658" y="-20932"/>
                        <a:pt x="1152301" y="5606"/>
                        <a:pt x="2114906" y="26594"/>
                      </a:cubicBezTo>
                      <a:moveTo>
                        <a:pt x="2114906" y="26594"/>
                      </a:moveTo>
                      <a:cubicBezTo>
                        <a:pt x="2093995" y="221942"/>
                        <a:pt x="2113492" y="416080"/>
                        <a:pt x="2114906" y="934722"/>
                      </a:cubicBezTo>
                      <a:moveTo>
                        <a:pt x="2114906" y="26594"/>
                      </a:moveTo>
                      <a:cubicBezTo>
                        <a:pt x="2128443" y="285612"/>
                        <a:pt x="2100663" y="511030"/>
                        <a:pt x="2114906" y="934722"/>
                      </a:cubicBezTo>
                      <a:moveTo>
                        <a:pt x="2114906" y="934722"/>
                      </a:moveTo>
                      <a:cubicBezTo>
                        <a:pt x="1461418" y="905561"/>
                        <a:pt x="756309" y="929273"/>
                        <a:pt x="12106" y="934722"/>
                      </a:cubicBezTo>
                      <a:moveTo>
                        <a:pt x="2114906" y="934722"/>
                      </a:moveTo>
                      <a:cubicBezTo>
                        <a:pt x="1639716" y="960856"/>
                        <a:pt x="1179071" y="949353"/>
                        <a:pt x="12106" y="934722"/>
                      </a:cubicBezTo>
                      <a:moveTo>
                        <a:pt x="12106" y="934722"/>
                      </a:moveTo>
                      <a:cubicBezTo>
                        <a:pt x="388" y="733521"/>
                        <a:pt x="-6785" y="527376"/>
                        <a:pt x="12106" y="26594"/>
                      </a:cubicBezTo>
                      <a:moveTo>
                        <a:pt x="12106" y="934722"/>
                      </a:moveTo>
                      <a:cubicBezTo>
                        <a:pt x="-5370" y="685391"/>
                        <a:pt x="-2643" y="407604"/>
                        <a:pt x="12106" y="26594"/>
                      </a:cubicBezTo>
                    </a:path>
                  </a:pathLst>
                </a:custGeom>
                <a:noFill/>
                <a:ln w="30294" cap="rnd">
                  <a:solidFill>
                    <a:srgbClr val="555080"/>
                  </a:solidFill>
                  <a:prstDash val="solid"/>
                  <a:round/>
                </a:ln>
              </p:spPr>
              <p:txBody>
                <a:bodyPr rtlCol="0" anchor="ctr"/>
                <a:lstStyle/>
                <a:p>
                  <a:endParaRPr lang="en-IL"/>
                </a:p>
              </p:txBody>
            </p:sp>
          </p:grpSp>
          <p:sp>
            <p:nvSpPr>
              <p:cNvPr id="201" name="TextBox 200">
                <a:extLst>
                  <a:ext uri="{FF2B5EF4-FFF2-40B4-BE49-F238E27FC236}">
                    <a16:creationId xmlns:a16="http://schemas.microsoft.com/office/drawing/2014/main" id="{1DE16ADA-2090-B5A4-7770-BB701FD468D3}"/>
                  </a:ext>
                </a:extLst>
              </p:cNvPr>
              <p:cNvSpPr txBox="1"/>
              <p:nvPr/>
            </p:nvSpPr>
            <p:spPr>
              <a:xfrm>
                <a:off x="8181264" y="9089106"/>
                <a:ext cx="1678665"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Gameplay</a:t>
                </a:r>
              </a:p>
              <a:p>
                <a:pPr algn="ctr"/>
                <a:r>
                  <a:rPr lang="en-IL" sz="2700" b="1" dirty="0">
                    <a:ln/>
                    <a:solidFill>
                      <a:srgbClr val="F4F4F4"/>
                    </a:solidFill>
                    <a:latin typeface="Tempus Sans ITC" panose="04020404030D07020202" pitchFamily="82" charset="0"/>
                    <a:sym typeface="Comic Sans MS"/>
                    <a:rtl val="0"/>
                  </a:rPr>
                  <a:t>Effect</a:t>
                </a:r>
              </a:p>
            </p:txBody>
          </p:sp>
        </p:grpSp>
        <p:grpSp>
          <p:nvGrpSpPr>
            <p:cNvPr id="202" name="Graphic 99">
              <a:extLst>
                <a:ext uri="{FF2B5EF4-FFF2-40B4-BE49-F238E27FC236}">
                  <a16:creationId xmlns:a16="http://schemas.microsoft.com/office/drawing/2014/main" id="{DD38DA94-F9D4-B559-D905-089FF0CB246B}"/>
                </a:ext>
              </a:extLst>
            </p:cNvPr>
            <p:cNvGrpSpPr/>
            <p:nvPr/>
          </p:nvGrpSpPr>
          <p:grpSpPr>
            <a:xfrm>
              <a:off x="8985544" y="6758787"/>
              <a:ext cx="107382" cy="766511"/>
              <a:chOff x="8985544" y="6758787"/>
              <a:chExt cx="107382" cy="766511"/>
            </a:xfrm>
            <a:noFill/>
          </p:grpSpPr>
          <p:sp>
            <p:nvSpPr>
              <p:cNvPr id="203" name="Freeform 202">
                <a:extLst>
                  <a:ext uri="{FF2B5EF4-FFF2-40B4-BE49-F238E27FC236}">
                    <a16:creationId xmlns:a16="http://schemas.microsoft.com/office/drawing/2014/main" id="{39116442-AECF-3EBD-C971-65F5C9DDE4DE}"/>
                  </a:ext>
                </a:extLst>
              </p:cNvPr>
              <p:cNvSpPr/>
              <p:nvPr/>
            </p:nvSpPr>
            <p:spPr>
              <a:xfrm>
                <a:off x="9037669" y="6763176"/>
                <a:ext cx="10101" cy="661218"/>
              </a:xfrm>
              <a:custGeom>
                <a:avLst/>
                <a:gdLst>
                  <a:gd name="connsiteX0" fmla="*/ 0 w 10101"/>
                  <a:gd name="connsiteY0" fmla="*/ 0 h 661218"/>
                  <a:gd name="connsiteX1" fmla="*/ 0 w 10101"/>
                  <a:gd name="connsiteY1" fmla="*/ 661218 h 661218"/>
                </a:gdLst>
                <a:ahLst/>
                <a:cxnLst>
                  <a:cxn ang="0">
                    <a:pos x="connsiteX0" y="connsiteY0"/>
                  </a:cxn>
                  <a:cxn ang="0">
                    <a:pos x="connsiteX1" y="connsiteY1"/>
                  </a:cxn>
                </a:cxnLst>
                <a:rect l="l" t="t" r="r" b="b"/>
                <a:pathLst>
                  <a:path w="10101" h="661218">
                    <a:moveTo>
                      <a:pt x="0" y="0"/>
                    </a:moveTo>
                    <a:cubicBezTo>
                      <a:pt x="0" y="0"/>
                      <a:pt x="0" y="220403"/>
                      <a:pt x="0" y="661218"/>
                    </a:cubicBezTo>
                  </a:path>
                </a:pathLst>
              </a:custGeom>
              <a:noFill/>
              <a:ln w="10098" cap="flat">
                <a:noFill/>
                <a:prstDash val="solid"/>
                <a:miter/>
              </a:ln>
            </p:spPr>
            <p:txBody>
              <a:bodyPr rtlCol="0" anchor="ctr"/>
              <a:lstStyle/>
              <a:p>
                <a:endParaRPr lang="en-IL"/>
              </a:p>
            </p:txBody>
          </p:sp>
          <p:sp>
            <p:nvSpPr>
              <p:cNvPr id="204" name="Freeform 203">
                <a:extLst>
                  <a:ext uri="{FF2B5EF4-FFF2-40B4-BE49-F238E27FC236}">
                    <a16:creationId xmlns:a16="http://schemas.microsoft.com/office/drawing/2014/main" id="{659D77DD-C8FA-5F3A-9F60-A2E869F7C71C}"/>
                  </a:ext>
                </a:extLst>
              </p:cNvPr>
              <p:cNvSpPr/>
              <p:nvPr/>
            </p:nvSpPr>
            <p:spPr>
              <a:xfrm>
                <a:off x="8987160" y="7424395"/>
                <a:ext cx="101018" cy="100903"/>
              </a:xfrm>
              <a:custGeom>
                <a:avLst/>
                <a:gdLst>
                  <a:gd name="connsiteX0" fmla="*/ 50509 w 101018"/>
                  <a:gd name="connsiteY0" fmla="*/ 100903 h 100903"/>
                  <a:gd name="connsiteX1" fmla="*/ 0 w 101018"/>
                  <a:gd name="connsiteY1" fmla="*/ 0 h 100903"/>
                  <a:gd name="connsiteX2" fmla="*/ 101018 w 101018"/>
                  <a:gd name="connsiteY2" fmla="*/ 0 h 100903"/>
                </a:gdLst>
                <a:ahLst/>
                <a:cxnLst>
                  <a:cxn ang="0">
                    <a:pos x="connsiteX0" y="connsiteY0"/>
                  </a:cxn>
                  <a:cxn ang="0">
                    <a:pos x="connsiteX1" y="connsiteY1"/>
                  </a:cxn>
                  <a:cxn ang="0">
                    <a:pos x="connsiteX2" y="connsiteY2"/>
                  </a:cxn>
                </a:cxnLst>
                <a:rect l="l" t="t" r="r" b="b"/>
                <a:pathLst>
                  <a:path w="101018" h="100903">
                    <a:moveTo>
                      <a:pt x="50509" y="100903"/>
                    </a:moveTo>
                    <a:lnTo>
                      <a:pt x="0" y="0"/>
                    </a:lnTo>
                    <a:lnTo>
                      <a:pt x="101018" y="0"/>
                    </a:lnTo>
                    <a:close/>
                  </a:path>
                </a:pathLst>
              </a:custGeom>
              <a:noFill/>
              <a:ln w="10098" cap="flat">
                <a:noFill/>
                <a:prstDash val="solid"/>
                <a:miter/>
              </a:ln>
            </p:spPr>
            <p:txBody>
              <a:bodyPr rtlCol="0" anchor="ctr"/>
              <a:lstStyle/>
              <a:p>
                <a:endParaRPr lang="en-IL"/>
              </a:p>
            </p:txBody>
          </p:sp>
          <p:sp>
            <p:nvSpPr>
              <p:cNvPr id="205" name="Freeform 204">
                <a:extLst>
                  <a:ext uri="{FF2B5EF4-FFF2-40B4-BE49-F238E27FC236}">
                    <a16:creationId xmlns:a16="http://schemas.microsoft.com/office/drawing/2014/main" id="{6DF36EBC-29F2-D546-55D7-4AEFB2036A6F}"/>
                  </a:ext>
                </a:extLst>
              </p:cNvPr>
              <p:cNvSpPr/>
              <p:nvPr/>
            </p:nvSpPr>
            <p:spPr>
              <a:xfrm>
                <a:off x="9030269" y="6758787"/>
                <a:ext cx="13890" cy="665608"/>
              </a:xfrm>
              <a:custGeom>
                <a:avLst/>
                <a:gdLst>
                  <a:gd name="connsiteX0" fmla="*/ 7400 w 13890"/>
                  <a:gd name="connsiteY0" fmla="*/ 4390 h 665608"/>
                  <a:gd name="connsiteX1" fmla="*/ 7400 w 13890"/>
                  <a:gd name="connsiteY1" fmla="*/ 665608 h 665608"/>
                  <a:gd name="connsiteX2" fmla="*/ 7400 w 13890"/>
                  <a:gd name="connsiteY2" fmla="*/ 4390 h 665608"/>
                  <a:gd name="connsiteX3" fmla="*/ 7400 w 13890"/>
                  <a:gd name="connsiteY3" fmla="*/ 665608 h 665608"/>
                </a:gdLst>
                <a:ahLst/>
                <a:cxnLst>
                  <a:cxn ang="0">
                    <a:pos x="connsiteX0" y="connsiteY0"/>
                  </a:cxn>
                  <a:cxn ang="0">
                    <a:pos x="connsiteX1" y="connsiteY1"/>
                  </a:cxn>
                  <a:cxn ang="0">
                    <a:pos x="connsiteX2" y="connsiteY2"/>
                  </a:cxn>
                  <a:cxn ang="0">
                    <a:pos x="connsiteX3" y="connsiteY3"/>
                  </a:cxn>
                </a:cxnLst>
                <a:rect l="l" t="t" r="r" b="b"/>
                <a:pathLst>
                  <a:path w="13890" h="665608">
                    <a:moveTo>
                      <a:pt x="7400" y="4390"/>
                    </a:moveTo>
                    <a:cubicBezTo>
                      <a:pt x="-17552" y="36881"/>
                      <a:pt x="30533" y="236871"/>
                      <a:pt x="7400" y="665608"/>
                    </a:cubicBezTo>
                    <a:moveTo>
                      <a:pt x="7400" y="4390"/>
                    </a:moveTo>
                    <a:cubicBezTo>
                      <a:pt x="-4015" y="-39100"/>
                      <a:pt x="127" y="244842"/>
                      <a:pt x="7400" y="665608"/>
                    </a:cubicBezTo>
                  </a:path>
                </a:pathLst>
              </a:custGeom>
              <a:noFill/>
              <a:ln w="40392" cap="rnd">
                <a:solidFill>
                  <a:srgbClr val="BC5062"/>
                </a:solidFill>
                <a:prstDash val="solid"/>
                <a:round/>
              </a:ln>
            </p:spPr>
            <p:txBody>
              <a:bodyPr rtlCol="0" anchor="ctr"/>
              <a:lstStyle/>
              <a:p>
                <a:endParaRPr lang="en-IL"/>
              </a:p>
            </p:txBody>
          </p:sp>
          <p:sp>
            <p:nvSpPr>
              <p:cNvPr id="206" name="Freeform 205">
                <a:extLst>
                  <a:ext uri="{FF2B5EF4-FFF2-40B4-BE49-F238E27FC236}">
                    <a16:creationId xmlns:a16="http://schemas.microsoft.com/office/drawing/2014/main" id="{6992BC26-B5AC-532A-8470-0BDBEEED84F9}"/>
                  </a:ext>
                </a:extLst>
              </p:cNvPr>
              <p:cNvSpPr/>
              <p:nvPr/>
            </p:nvSpPr>
            <p:spPr>
              <a:xfrm>
                <a:off x="8985544" y="7422276"/>
                <a:ext cx="107382" cy="79814"/>
              </a:xfrm>
              <a:custGeom>
                <a:avLst/>
                <a:gdLst>
                  <a:gd name="connsiteX0" fmla="*/ 0 w 107382"/>
                  <a:gd name="connsiteY0" fmla="*/ 4036 h 79814"/>
                  <a:gd name="connsiteX1" fmla="*/ 0 w 107382"/>
                  <a:gd name="connsiteY1" fmla="*/ 4036 h 79814"/>
                  <a:gd name="connsiteX2" fmla="*/ 0 w 107382"/>
                  <a:gd name="connsiteY2" fmla="*/ 4036 h 79814"/>
                  <a:gd name="connsiteX3" fmla="*/ 0 w 107382"/>
                  <a:gd name="connsiteY3" fmla="*/ 4036 h 79814"/>
                  <a:gd name="connsiteX4" fmla="*/ 23840 w 107382"/>
                  <a:gd name="connsiteY4" fmla="*/ 38141 h 79814"/>
                  <a:gd name="connsiteX5" fmla="*/ 56975 w 107382"/>
                  <a:gd name="connsiteY5" fmla="*/ 0 h 79814"/>
                  <a:gd name="connsiteX6" fmla="*/ 23840 w 107382"/>
                  <a:gd name="connsiteY6" fmla="*/ 38141 h 79814"/>
                  <a:gd name="connsiteX7" fmla="*/ 56975 w 107382"/>
                  <a:gd name="connsiteY7" fmla="*/ 0 h 79814"/>
                  <a:gd name="connsiteX8" fmla="*/ 41115 w 107382"/>
                  <a:gd name="connsiteY8" fmla="*/ 79814 h 79814"/>
                  <a:gd name="connsiteX9" fmla="*/ 107383 w 107382"/>
                  <a:gd name="connsiteY9" fmla="*/ 3632 h 79814"/>
                  <a:gd name="connsiteX10" fmla="*/ 41115 w 107382"/>
                  <a:gd name="connsiteY10" fmla="*/ 79814 h 79814"/>
                  <a:gd name="connsiteX11" fmla="*/ 107383 w 107382"/>
                  <a:gd name="connsiteY11" fmla="*/ 3632 h 79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2" h="79814">
                    <a:moveTo>
                      <a:pt x="0" y="4036"/>
                    </a:moveTo>
                    <a:cubicBezTo>
                      <a:pt x="0" y="4036"/>
                      <a:pt x="0" y="4036"/>
                      <a:pt x="0" y="4036"/>
                    </a:cubicBezTo>
                    <a:moveTo>
                      <a:pt x="0" y="4036"/>
                    </a:moveTo>
                    <a:cubicBezTo>
                      <a:pt x="0" y="4036"/>
                      <a:pt x="0" y="4036"/>
                      <a:pt x="0" y="4036"/>
                    </a:cubicBezTo>
                    <a:moveTo>
                      <a:pt x="23840" y="38141"/>
                    </a:moveTo>
                    <a:cubicBezTo>
                      <a:pt x="32124" y="25932"/>
                      <a:pt x="60005" y="4137"/>
                      <a:pt x="56975" y="0"/>
                    </a:cubicBezTo>
                    <a:moveTo>
                      <a:pt x="23840" y="38141"/>
                    </a:moveTo>
                    <a:cubicBezTo>
                      <a:pt x="35255" y="30372"/>
                      <a:pt x="36064" y="19878"/>
                      <a:pt x="56975" y="0"/>
                    </a:cubicBezTo>
                    <a:moveTo>
                      <a:pt x="41115" y="79814"/>
                    </a:moveTo>
                    <a:cubicBezTo>
                      <a:pt x="48994" y="46819"/>
                      <a:pt x="73642" y="41269"/>
                      <a:pt x="107383" y="3632"/>
                    </a:cubicBezTo>
                    <a:moveTo>
                      <a:pt x="41115" y="79814"/>
                    </a:moveTo>
                    <a:cubicBezTo>
                      <a:pt x="60308" y="65385"/>
                      <a:pt x="66773" y="47626"/>
                      <a:pt x="107383" y="3632"/>
                    </a:cubicBezTo>
                  </a:path>
                </a:pathLst>
              </a:custGeom>
              <a:noFill/>
              <a:ln w="20196" cap="rnd">
                <a:solidFill>
                  <a:srgbClr val="BC5062"/>
                </a:solidFill>
                <a:prstDash val="solid"/>
                <a:round/>
              </a:ln>
            </p:spPr>
            <p:txBody>
              <a:bodyPr rtlCol="0" anchor="ctr"/>
              <a:lstStyle/>
              <a:p>
                <a:endParaRPr lang="en-IL"/>
              </a:p>
            </p:txBody>
          </p:sp>
          <p:sp>
            <p:nvSpPr>
              <p:cNvPr id="207" name="Freeform 206">
                <a:extLst>
                  <a:ext uri="{FF2B5EF4-FFF2-40B4-BE49-F238E27FC236}">
                    <a16:creationId xmlns:a16="http://schemas.microsoft.com/office/drawing/2014/main" id="{FFCA56B2-63F2-6496-E32B-BE3F38BD689F}"/>
                  </a:ext>
                </a:extLst>
              </p:cNvPr>
              <p:cNvSpPr/>
              <p:nvPr/>
            </p:nvSpPr>
            <p:spPr>
              <a:xfrm>
                <a:off x="8987160" y="7420945"/>
                <a:ext cx="101018" cy="104353"/>
              </a:xfrm>
              <a:custGeom>
                <a:avLst/>
                <a:gdLst>
                  <a:gd name="connsiteX0" fmla="*/ 50509 w 101018"/>
                  <a:gd name="connsiteY0" fmla="*/ 104353 h 104353"/>
                  <a:gd name="connsiteX1" fmla="*/ 0 w 101018"/>
                  <a:gd name="connsiteY1" fmla="*/ 3450 h 104353"/>
                  <a:gd name="connsiteX2" fmla="*/ 50509 w 101018"/>
                  <a:gd name="connsiteY2" fmla="*/ 104353 h 104353"/>
                  <a:gd name="connsiteX3" fmla="*/ 0 w 101018"/>
                  <a:gd name="connsiteY3" fmla="*/ 3450 h 104353"/>
                  <a:gd name="connsiteX4" fmla="*/ 0 w 101018"/>
                  <a:gd name="connsiteY4" fmla="*/ 3450 h 104353"/>
                  <a:gd name="connsiteX5" fmla="*/ 101018 w 101018"/>
                  <a:gd name="connsiteY5" fmla="*/ 3450 h 104353"/>
                  <a:gd name="connsiteX6" fmla="*/ 0 w 101018"/>
                  <a:gd name="connsiteY6" fmla="*/ 3450 h 104353"/>
                  <a:gd name="connsiteX7" fmla="*/ 101018 w 101018"/>
                  <a:gd name="connsiteY7" fmla="*/ 3450 h 104353"/>
                  <a:gd name="connsiteX8" fmla="*/ 101018 w 101018"/>
                  <a:gd name="connsiteY8" fmla="*/ 3450 h 104353"/>
                  <a:gd name="connsiteX9" fmla="*/ 50509 w 101018"/>
                  <a:gd name="connsiteY9" fmla="*/ 104353 h 104353"/>
                  <a:gd name="connsiteX10" fmla="*/ 101018 w 101018"/>
                  <a:gd name="connsiteY10" fmla="*/ 3450 h 104353"/>
                  <a:gd name="connsiteX11" fmla="*/ 50509 w 101018"/>
                  <a:gd name="connsiteY11" fmla="*/ 104353 h 10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18" h="104353">
                    <a:moveTo>
                      <a:pt x="50509" y="104353"/>
                    </a:moveTo>
                    <a:cubicBezTo>
                      <a:pt x="43640" y="75293"/>
                      <a:pt x="3637" y="53296"/>
                      <a:pt x="0" y="3450"/>
                    </a:cubicBezTo>
                    <a:moveTo>
                      <a:pt x="50509" y="104353"/>
                    </a:moveTo>
                    <a:cubicBezTo>
                      <a:pt x="40306" y="60460"/>
                      <a:pt x="24042" y="33822"/>
                      <a:pt x="0" y="3450"/>
                    </a:cubicBezTo>
                    <a:moveTo>
                      <a:pt x="0" y="3450"/>
                    </a:moveTo>
                    <a:cubicBezTo>
                      <a:pt x="13233" y="-9869"/>
                      <a:pt x="35861" y="20906"/>
                      <a:pt x="101018" y="3450"/>
                    </a:cubicBezTo>
                    <a:moveTo>
                      <a:pt x="0" y="3450"/>
                    </a:moveTo>
                    <a:cubicBezTo>
                      <a:pt x="22628" y="5872"/>
                      <a:pt x="42933" y="12229"/>
                      <a:pt x="101018" y="3450"/>
                    </a:cubicBezTo>
                    <a:moveTo>
                      <a:pt x="101018" y="3450"/>
                    </a:moveTo>
                    <a:cubicBezTo>
                      <a:pt x="98392" y="39170"/>
                      <a:pt x="90917" y="54709"/>
                      <a:pt x="50509" y="104353"/>
                    </a:cubicBezTo>
                    <a:moveTo>
                      <a:pt x="101018" y="3450"/>
                    </a:moveTo>
                    <a:cubicBezTo>
                      <a:pt x="96170" y="41289"/>
                      <a:pt x="75158" y="47948"/>
                      <a:pt x="50509" y="104353"/>
                    </a:cubicBezTo>
                  </a:path>
                </a:pathLst>
              </a:custGeom>
              <a:noFill/>
              <a:ln w="40392" cap="rnd">
                <a:solidFill>
                  <a:srgbClr val="BC5062"/>
                </a:solidFill>
                <a:prstDash val="solid"/>
                <a:round/>
              </a:ln>
            </p:spPr>
            <p:txBody>
              <a:bodyPr rtlCol="0" anchor="ctr"/>
              <a:lstStyle/>
              <a:p>
                <a:endParaRPr lang="en-IL"/>
              </a:p>
            </p:txBody>
          </p:sp>
        </p:grpSp>
        <p:grpSp>
          <p:nvGrpSpPr>
            <p:cNvPr id="208" name="Graphic 99">
              <a:extLst>
                <a:ext uri="{FF2B5EF4-FFF2-40B4-BE49-F238E27FC236}">
                  <a16:creationId xmlns:a16="http://schemas.microsoft.com/office/drawing/2014/main" id="{E105D881-747B-97C6-CB28-74248AA07769}"/>
                </a:ext>
              </a:extLst>
            </p:cNvPr>
            <p:cNvGrpSpPr/>
            <p:nvPr/>
          </p:nvGrpSpPr>
          <p:grpSpPr>
            <a:xfrm>
              <a:off x="10165439" y="7208367"/>
              <a:ext cx="3055808" cy="816098"/>
              <a:chOff x="10165439" y="7208367"/>
              <a:chExt cx="3055808" cy="816098"/>
            </a:xfrm>
            <a:noFill/>
          </p:grpSpPr>
          <p:sp>
            <p:nvSpPr>
              <p:cNvPr id="209" name="Freeform 208">
                <a:extLst>
                  <a:ext uri="{FF2B5EF4-FFF2-40B4-BE49-F238E27FC236}">
                    <a16:creationId xmlns:a16="http://schemas.microsoft.com/office/drawing/2014/main" id="{BEA0F203-3A1A-906B-0AA0-ED10EED19CA0}"/>
                  </a:ext>
                </a:extLst>
              </p:cNvPr>
              <p:cNvSpPr/>
              <p:nvPr/>
            </p:nvSpPr>
            <p:spPr>
              <a:xfrm>
                <a:off x="10165439" y="7257804"/>
                <a:ext cx="2958830" cy="766662"/>
              </a:xfrm>
              <a:custGeom>
                <a:avLst/>
                <a:gdLst>
                  <a:gd name="connsiteX0" fmla="*/ 0 w 2958830"/>
                  <a:gd name="connsiteY0" fmla="*/ 766662 h 766662"/>
                  <a:gd name="connsiteX1" fmla="*/ 1593768 w 2958830"/>
                  <a:gd name="connsiteY1" fmla="*/ 275869 h 766662"/>
                  <a:gd name="connsiteX2" fmla="*/ 2958831 w 2958830"/>
                  <a:gd name="connsiteY2" fmla="*/ 0 h 766662"/>
                </a:gdLst>
                <a:ahLst/>
                <a:cxnLst>
                  <a:cxn ang="0">
                    <a:pos x="connsiteX0" y="connsiteY0"/>
                  </a:cxn>
                  <a:cxn ang="0">
                    <a:pos x="connsiteX1" y="connsiteY1"/>
                  </a:cxn>
                  <a:cxn ang="0">
                    <a:pos x="connsiteX2" y="connsiteY2"/>
                  </a:cxn>
                </a:cxnLst>
                <a:rect l="l" t="t" r="r" b="b"/>
                <a:pathLst>
                  <a:path w="2958830" h="766662">
                    <a:moveTo>
                      <a:pt x="0" y="766662"/>
                    </a:moveTo>
                    <a:cubicBezTo>
                      <a:pt x="661540" y="476192"/>
                      <a:pt x="1192796" y="312598"/>
                      <a:pt x="1593768" y="275869"/>
                    </a:cubicBezTo>
                    <a:cubicBezTo>
                      <a:pt x="1994741" y="239211"/>
                      <a:pt x="2449799" y="147248"/>
                      <a:pt x="2958831" y="0"/>
                    </a:cubicBezTo>
                  </a:path>
                </a:pathLst>
              </a:custGeom>
              <a:noFill/>
              <a:ln w="10098" cap="flat">
                <a:noFill/>
                <a:prstDash val="solid"/>
                <a:miter/>
              </a:ln>
            </p:spPr>
            <p:txBody>
              <a:bodyPr rtlCol="0" anchor="ctr"/>
              <a:lstStyle/>
              <a:p>
                <a:endParaRPr lang="en-IL"/>
              </a:p>
            </p:txBody>
          </p:sp>
          <p:sp>
            <p:nvSpPr>
              <p:cNvPr id="210" name="Freeform 209">
                <a:extLst>
                  <a:ext uri="{FF2B5EF4-FFF2-40B4-BE49-F238E27FC236}">
                    <a16:creationId xmlns:a16="http://schemas.microsoft.com/office/drawing/2014/main" id="{42FC7E5B-A691-D260-F1A9-1B48F8E2F3E0}"/>
                  </a:ext>
                </a:extLst>
              </p:cNvPr>
              <p:cNvSpPr/>
              <p:nvPr/>
            </p:nvSpPr>
            <p:spPr>
              <a:xfrm>
                <a:off x="13110228" y="7209370"/>
                <a:ext cx="111019" cy="96967"/>
              </a:xfrm>
              <a:custGeom>
                <a:avLst/>
                <a:gdLst>
                  <a:gd name="connsiteX0" fmla="*/ 111019 w 111019"/>
                  <a:gd name="connsiteY0" fmla="*/ 20382 h 96967"/>
                  <a:gd name="connsiteX1" fmla="*/ 28083 w 111019"/>
                  <a:gd name="connsiteY1" fmla="*/ 96968 h 96967"/>
                  <a:gd name="connsiteX2" fmla="*/ 0 w 111019"/>
                  <a:gd name="connsiteY2" fmla="*/ 0 h 96967"/>
                </a:gdLst>
                <a:ahLst/>
                <a:cxnLst>
                  <a:cxn ang="0">
                    <a:pos x="connsiteX0" y="connsiteY0"/>
                  </a:cxn>
                  <a:cxn ang="0">
                    <a:pos x="connsiteX1" y="connsiteY1"/>
                  </a:cxn>
                  <a:cxn ang="0">
                    <a:pos x="connsiteX2" y="connsiteY2"/>
                  </a:cxn>
                </a:cxnLst>
                <a:rect l="l" t="t" r="r" b="b"/>
                <a:pathLst>
                  <a:path w="111019" h="96967">
                    <a:moveTo>
                      <a:pt x="111019" y="20382"/>
                    </a:moveTo>
                    <a:lnTo>
                      <a:pt x="28083" y="96968"/>
                    </a:lnTo>
                    <a:lnTo>
                      <a:pt x="0" y="0"/>
                    </a:lnTo>
                    <a:close/>
                  </a:path>
                </a:pathLst>
              </a:custGeom>
              <a:noFill/>
              <a:ln w="10098" cap="flat">
                <a:noFill/>
                <a:prstDash val="solid"/>
                <a:miter/>
              </a:ln>
            </p:spPr>
            <p:txBody>
              <a:bodyPr rtlCol="0" anchor="ctr"/>
              <a:lstStyle/>
              <a:p>
                <a:endParaRPr lang="en-IL"/>
              </a:p>
            </p:txBody>
          </p:sp>
          <p:sp>
            <p:nvSpPr>
              <p:cNvPr id="211" name="Freeform 210">
                <a:extLst>
                  <a:ext uri="{FF2B5EF4-FFF2-40B4-BE49-F238E27FC236}">
                    <a16:creationId xmlns:a16="http://schemas.microsoft.com/office/drawing/2014/main" id="{29B95A6C-FF4A-1A6C-E21C-25AC70047547}"/>
                  </a:ext>
                </a:extLst>
              </p:cNvPr>
              <p:cNvSpPr/>
              <p:nvPr/>
            </p:nvSpPr>
            <p:spPr>
              <a:xfrm>
                <a:off x="10165439" y="7257804"/>
                <a:ext cx="2958830" cy="766662"/>
              </a:xfrm>
              <a:custGeom>
                <a:avLst/>
                <a:gdLst>
                  <a:gd name="connsiteX0" fmla="*/ 0 w 2958830"/>
                  <a:gd name="connsiteY0" fmla="*/ 766662 h 766662"/>
                  <a:gd name="connsiteX1" fmla="*/ 1593768 w 2958830"/>
                  <a:gd name="connsiteY1" fmla="*/ 275869 h 766662"/>
                  <a:gd name="connsiteX2" fmla="*/ 0 w 2958830"/>
                  <a:gd name="connsiteY2" fmla="*/ 766662 h 766662"/>
                  <a:gd name="connsiteX3" fmla="*/ 1593768 w 2958830"/>
                  <a:gd name="connsiteY3" fmla="*/ 275869 h 766662"/>
                  <a:gd name="connsiteX4" fmla="*/ 1593768 w 2958830"/>
                  <a:gd name="connsiteY4" fmla="*/ 275869 h 766662"/>
                  <a:gd name="connsiteX5" fmla="*/ 2958831 w 2958830"/>
                  <a:gd name="connsiteY5" fmla="*/ 0 h 766662"/>
                  <a:gd name="connsiteX6" fmla="*/ 1593768 w 2958830"/>
                  <a:gd name="connsiteY6" fmla="*/ 275869 h 766662"/>
                  <a:gd name="connsiteX7" fmla="*/ 2958831 w 2958830"/>
                  <a:gd name="connsiteY7" fmla="*/ 0 h 76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8830" h="766662">
                    <a:moveTo>
                      <a:pt x="0" y="766662"/>
                    </a:moveTo>
                    <a:cubicBezTo>
                      <a:pt x="636619" y="515514"/>
                      <a:pt x="1183633" y="301600"/>
                      <a:pt x="1593768" y="275869"/>
                    </a:cubicBezTo>
                    <a:moveTo>
                      <a:pt x="0" y="766662"/>
                    </a:moveTo>
                    <a:cubicBezTo>
                      <a:pt x="626011" y="471722"/>
                      <a:pt x="1166056" y="273246"/>
                      <a:pt x="1593768" y="275869"/>
                    </a:cubicBezTo>
                    <a:moveTo>
                      <a:pt x="1593768" y="275869"/>
                    </a:moveTo>
                    <a:cubicBezTo>
                      <a:pt x="2004913" y="239746"/>
                      <a:pt x="2443435" y="125019"/>
                      <a:pt x="2958831" y="0"/>
                    </a:cubicBezTo>
                    <a:moveTo>
                      <a:pt x="1593768" y="275869"/>
                    </a:moveTo>
                    <a:cubicBezTo>
                      <a:pt x="1972487" y="209979"/>
                      <a:pt x="2438384" y="155290"/>
                      <a:pt x="2958831" y="0"/>
                    </a:cubicBezTo>
                  </a:path>
                </a:pathLst>
              </a:custGeom>
              <a:noFill/>
              <a:ln w="40392" cap="rnd">
                <a:solidFill>
                  <a:srgbClr val="BC5062"/>
                </a:solidFill>
                <a:prstDash val="solid"/>
                <a:round/>
              </a:ln>
            </p:spPr>
            <p:txBody>
              <a:bodyPr rtlCol="0" anchor="ctr"/>
              <a:lstStyle/>
              <a:p>
                <a:endParaRPr lang="en-IL"/>
              </a:p>
            </p:txBody>
          </p:sp>
          <p:sp>
            <p:nvSpPr>
              <p:cNvPr id="212" name="Freeform 211">
                <a:extLst>
                  <a:ext uri="{FF2B5EF4-FFF2-40B4-BE49-F238E27FC236}">
                    <a16:creationId xmlns:a16="http://schemas.microsoft.com/office/drawing/2014/main" id="{DC85315D-2610-D001-F3C1-9545FC87AD45}"/>
                  </a:ext>
                </a:extLst>
              </p:cNvPr>
              <p:cNvSpPr/>
              <p:nvPr/>
            </p:nvSpPr>
            <p:spPr>
              <a:xfrm>
                <a:off x="13109521" y="7210177"/>
                <a:ext cx="94149" cy="91014"/>
              </a:xfrm>
              <a:custGeom>
                <a:avLst/>
                <a:gdLst>
                  <a:gd name="connsiteX0" fmla="*/ 0 w 94149"/>
                  <a:gd name="connsiteY0" fmla="*/ 0 h 91014"/>
                  <a:gd name="connsiteX1" fmla="*/ 0 w 94149"/>
                  <a:gd name="connsiteY1" fmla="*/ 0 h 91014"/>
                  <a:gd name="connsiteX2" fmla="*/ 0 w 94149"/>
                  <a:gd name="connsiteY2" fmla="*/ 0 h 91014"/>
                  <a:gd name="connsiteX3" fmla="*/ 0 w 94149"/>
                  <a:gd name="connsiteY3" fmla="*/ 0 h 91014"/>
                  <a:gd name="connsiteX4" fmla="*/ 17275 w 94149"/>
                  <a:gd name="connsiteY4" fmla="*/ 41673 h 91014"/>
                  <a:gd name="connsiteX5" fmla="*/ 43742 w 94149"/>
                  <a:gd name="connsiteY5" fmla="*/ 11200 h 91014"/>
                  <a:gd name="connsiteX6" fmla="*/ 17275 w 94149"/>
                  <a:gd name="connsiteY6" fmla="*/ 41673 h 91014"/>
                  <a:gd name="connsiteX7" fmla="*/ 43742 w 94149"/>
                  <a:gd name="connsiteY7" fmla="*/ 11200 h 91014"/>
                  <a:gd name="connsiteX8" fmla="*/ 27881 w 94149"/>
                  <a:gd name="connsiteY8" fmla="*/ 91015 h 91014"/>
                  <a:gd name="connsiteX9" fmla="*/ 94150 w 94149"/>
                  <a:gd name="connsiteY9" fmla="*/ 14833 h 91014"/>
                  <a:gd name="connsiteX10" fmla="*/ 27881 w 94149"/>
                  <a:gd name="connsiteY10" fmla="*/ 91015 h 91014"/>
                  <a:gd name="connsiteX11" fmla="*/ 94150 w 94149"/>
                  <a:gd name="connsiteY11" fmla="*/ 14833 h 9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49" h="91014">
                    <a:moveTo>
                      <a:pt x="0" y="0"/>
                    </a:moveTo>
                    <a:cubicBezTo>
                      <a:pt x="0" y="0"/>
                      <a:pt x="0" y="0"/>
                      <a:pt x="0" y="0"/>
                    </a:cubicBezTo>
                    <a:moveTo>
                      <a:pt x="0" y="0"/>
                    </a:moveTo>
                    <a:cubicBezTo>
                      <a:pt x="0" y="0"/>
                      <a:pt x="0" y="0"/>
                      <a:pt x="0" y="0"/>
                    </a:cubicBezTo>
                    <a:moveTo>
                      <a:pt x="17275" y="41673"/>
                    </a:moveTo>
                    <a:cubicBezTo>
                      <a:pt x="28892" y="29262"/>
                      <a:pt x="39802" y="28455"/>
                      <a:pt x="43742" y="11200"/>
                    </a:cubicBezTo>
                    <a:moveTo>
                      <a:pt x="17275" y="41673"/>
                    </a:moveTo>
                    <a:cubicBezTo>
                      <a:pt x="25760" y="31986"/>
                      <a:pt x="29902" y="31583"/>
                      <a:pt x="43742" y="11200"/>
                    </a:cubicBezTo>
                    <a:moveTo>
                      <a:pt x="27881" y="91015"/>
                    </a:moveTo>
                    <a:cubicBezTo>
                      <a:pt x="55056" y="88593"/>
                      <a:pt x="63238" y="52369"/>
                      <a:pt x="94150" y="14833"/>
                    </a:cubicBezTo>
                    <a:moveTo>
                      <a:pt x="27881" y="91015"/>
                    </a:moveTo>
                    <a:cubicBezTo>
                      <a:pt x="47075" y="80117"/>
                      <a:pt x="54449" y="50250"/>
                      <a:pt x="94150" y="14833"/>
                    </a:cubicBezTo>
                  </a:path>
                </a:pathLst>
              </a:custGeom>
              <a:noFill/>
              <a:ln w="20196" cap="rnd">
                <a:solidFill>
                  <a:srgbClr val="BC5062"/>
                </a:solidFill>
                <a:prstDash val="solid"/>
                <a:round/>
              </a:ln>
            </p:spPr>
            <p:txBody>
              <a:bodyPr rtlCol="0" anchor="ctr"/>
              <a:lstStyle/>
              <a:p>
                <a:endParaRPr lang="en-IL"/>
              </a:p>
            </p:txBody>
          </p:sp>
          <p:sp>
            <p:nvSpPr>
              <p:cNvPr id="213" name="Freeform 212">
                <a:extLst>
                  <a:ext uri="{FF2B5EF4-FFF2-40B4-BE49-F238E27FC236}">
                    <a16:creationId xmlns:a16="http://schemas.microsoft.com/office/drawing/2014/main" id="{2AE12C34-57AC-BCD7-456D-F5676D83BCCA}"/>
                  </a:ext>
                </a:extLst>
              </p:cNvPr>
              <p:cNvSpPr/>
              <p:nvPr/>
            </p:nvSpPr>
            <p:spPr>
              <a:xfrm>
                <a:off x="13110228" y="7208367"/>
                <a:ext cx="111019" cy="97971"/>
              </a:xfrm>
              <a:custGeom>
                <a:avLst/>
                <a:gdLst>
                  <a:gd name="connsiteX0" fmla="*/ 111019 w 111019"/>
                  <a:gd name="connsiteY0" fmla="*/ 21386 h 97971"/>
                  <a:gd name="connsiteX1" fmla="*/ 28083 w 111019"/>
                  <a:gd name="connsiteY1" fmla="*/ 97971 h 97971"/>
                  <a:gd name="connsiteX2" fmla="*/ 111019 w 111019"/>
                  <a:gd name="connsiteY2" fmla="*/ 21386 h 97971"/>
                  <a:gd name="connsiteX3" fmla="*/ 28083 w 111019"/>
                  <a:gd name="connsiteY3" fmla="*/ 97971 h 97971"/>
                  <a:gd name="connsiteX4" fmla="*/ 28083 w 111019"/>
                  <a:gd name="connsiteY4" fmla="*/ 97971 h 97971"/>
                  <a:gd name="connsiteX5" fmla="*/ 0 w 111019"/>
                  <a:gd name="connsiteY5" fmla="*/ 1003 h 97971"/>
                  <a:gd name="connsiteX6" fmla="*/ 28083 w 111019"/>
                  <a:gd name="connsiteY6" fmla="*/ 97971 h 97971"/>
                  <a:gd name="connsiteX7" fmla="*/ 0 w 111019"/>
                  <a:gd name="connsiteY7" fmla="*/ 1003 h 97971"/>
                  <a:gd name="connsiteX8" fmla="*/ 0 w 111019"/>
                  <a:gd name="connsiteY8" fmla="*/ 1003 h 97971"/>
                  <a:gd name="connsiteX9" fmla="*/ 111019 w 111019"/>
                  <a:gd name="connsiteY9" fmla="*/ 21386 h 97971"/>
                  <a:gd name="connsiteX10" fmla="*/ 0 w 111019"/>
                  <a:gd name="connsiteY10" fmla="*/ 1003 h 97971"/>
                  <a:gd name="connsiteX11" fmla="*/ 111019 w 111019"/>
                  <a:gd name="connsiteY11" fmla="*/ 21386 h 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019" h="97971">
                    <a:moveTo>
                      <a:pt x="111019" y="21386"/>
                    </a:moveTo>
                    <a:cubicBezTo>
                      <a:pt x="86572" y="21991"/>
                      <a:pt x="70814" y="44492"/>
                      <a:pt x="28083" y="97971"/>
                    </a:cubicBezTo>
                    <a:moveTo>
                      <a:pt x="111019" y="21386"/>
                    </a:moveTo>
                    <a:cubicBezTo>
                      <a:pt x="91825" y="31678"/>
                      <a:pt x="70308" y="47318"/>
                      <a:pt x="28083" y="97971"/>
                    </a:cubicBezTo>
                    <a:moveTo>
                      <a:pt x="28083" y="97971"/>
                    </a:moveTo>
                    <a:cubicBezTo>
                      <a:pt x="5253" y="78799"/>
                      <a:pt x="24648" y="29054"/>
                      <a:pt x="0" y="1003"/>
                    </a:cubicBezTo>
                    <a:moveTo>
                      <a:pt x="28083" y="97971"/>
                    </a:moveTo>
                    <a:cubicBezTo>
                      <a:pt x="30609" y="77185"/>
                      <a:pt x="8384" y="59729"/>
                      <a:pt x="0" y="1003"/>
                    </a:cubicBezTo>
                    <a:moveTo>
                      <a:pt x="0" y="1003"/>
                    </a:moveTo>
                    <a:cubicBezTo>
                      <a:pt x="30911" y="26532"/>
                      <a:pt x="42326" y="-9794"/>
                      <a:pt x="111019" y="21386"/>
                    </a:cubicBezTo>
                    <a:moveTo>
                      <a:pt x="0" y="1003"/>
                    </a:moveTo>
                    <a:cubicBezTo>
                      <a:pt x="32932" y="-4547"/>
                      <a:pt x="70511" y="14423"/>
                      <a:pt x="111019" y="21386"/>
                    </a:cubicBezTo>
                  </a:path>
                </a:pathLst>
              </a:custGeom>
              <a:noFill/>
              <a:ln w="40392" cap="rnd">
                <a:solidFill>
                  <a:srgbClr val="BC5062"/>
                </a:solidFill>
                <a:prstDash val="solid"/>
                <a:round/>
              </a:ln>
            </p:spPr>
            <p:txBody>
              <a:bodyPr rtlCol="0" anchor="ctr"/>
              <a:lstStyle/>
              <a:p>
                <a:endParaRPr lang="en-IL"/>
              </a:p>
            </p:txBody>
          </p:sp>
        </p:grpSp>
        <p:grpSp>
          <p:nvGrpSpPr>
            <p:cNvPr id="214" name="Graphic 99">
              <a:extLst>
                <a:ext uri="{FF2B5EF4-FFF2-40B4-BE49-F238E27FC236}">
                  <a16:creationId xmlns:a16="http://schemas.microsoft.com/office/drawing/2014/main" id="{143F8E60-E7CF-A9CE-55E0-B8A65473295D}"/>
                </a:ext>
              </a:extLst>
            </p:cNvPr>
            <p:cNvGrpSpPr/>
            <p:nvPr/>
          </p:nvGrpSpPr>
          <p:grpSpPr>
            <a:xfrm>
              <a:off x="14019496" y="7515843"/>
              <a:ext cx="107382" cy="715777"/>
              <a:chOff x="14019496" y="7515843"/>
              <a:chExt cx="107382" cy="715777"/>
            </a:xfrm>
            <a:noFill/>
          </p:grpSpPr>
          <p:sp>
            <p:nvSpPr>
              <p:cNvPr id="215" name="Freeform 214">
                <a:extLst>
                  <a:ext uri="{FF2B5EF4-FFF2-40B4-BE49-F238E27FC236}">
                    <a16:creationId xmlns:a16="http://schemas.microsoft.com/office/drawing/2014/main" id="{CA461114-BE08-BAFD-B280-D70CDB346576}"/>
                  </a:ext>
                </a:extLst>
              </p:cNvPr>
              <p:cNvSpPr/>
              <p:nvPr/>
            </p:nvSpPr>
            <p:spPr>
              <a:xfrm>
                <a:off x="14072834" y="7671305"/>
                <a:ext cx="10101" cy="459412"/>
              </a:xfrm>
              <a:custGeom>
                <a:avLst/>
                <a:gdLst>
                  <a:gd name="connsiteX0" fmla="*/ 0 w 10101"/>
                  <a:gd name="connsiteY0" fmla="*/ 0 h 459412"/>
                  <a:gd name="connsiteX1" fmla="*/ 0 w 10101"/>
                  <a:gd name="connsiteY1" fmla="*/ 459412 h 459412"/>
                </a:gdLst>
                <a:ahLst/>
                <a:cxnLst>
                  <a:cxn ang="0">
                    <a:pos x="connsiteX0" y="connsiteY0"/>
                  </a:cxn>
                  <a:cxn ang="0">
                    <a:pos x="connsiteX1" y="connsiteY1"/>
                  </a:cxn>
                </a:cxnLst>
                <a:rect l="l" t="t" r="r" b="b"/>
                <a:pathLst>
                  <a:path w="10101" h="459412">
                    <a:moveTo>
                      <a:pt x="0" y="0"/>
                    </a:moveTo>
                    <a:cubicBezTo>
                      <a:pt x="0" y="0"/>
                      <a:pt x="0" y="153141"/>
                      <a:pt x="0" y="459412"/>
                    </a:cubicBezTo>
                  </a:path>
                </a:pathLst>
              </a:custGeom>
              <a:noFill/>
              <a:ln w="10098" cap="flat">
                <a:noFill/>
                <a:prstDash val="solid"/>
                <a:miter/>
              </a:ln>
            </p:spPr>
            <p:txBody>
              <a:bodyPr rtlCol="0" anchor="ctr"/>
              <a:lstStyle/>
              <a:p>
                <a:endParaRPr lang="en-IL"/>
              </a:p>
            </p:txBody>
          </p:sp>
          <p:sp>
            <p:nvSpPr>
              <p:cNvPr id="216" name="Freeform 215">
                <a:extLst>
                  <a:ext uri="{FF2B5EF4-FFF2-40B4-BE49-F238E27FC236}">
                    <a16:creationId xmlns:a16="http://schemas.microsoft.com/office/drawing/2014/main" id="{926EFC81-9EC3-834F-14A7-870F992F4796}"/>
                  </a:ext>
                </a:extLst>
              </p:cNvPr>
              <p:cNvSpPr/>
              <p:nvPr/>
            </p:nvSpPr>
            <p:spPr>
              <a:xfrm>
                <a:off x="14022325" y="8130717"/>
                <a:ext cx="101018" cy="100903"/>
              </a:xfrm>
              <a:custGeom>
                <a:avLst/>
                <a:gdLst>
                  <a:gd name="connsiteX0" fmla="*/ 50509 w 101018"/>
                  <a:gd name="connsiteY0" fmla="*/ 100903 h 100903"/>
                  <a:gd name="connsiteX1" fmla="*/ 0 w 101018"/>
                  <a:gd name="connsiteY1" fmla="*/ 0 h 100903"/>
                  <a:gd name="connsiteX2" fmla="*/ 101018 w 101018"/>
                  <a:gd name="connsiteY2" fmla="*/ 0 h 100903"/>
                </a:gdLst>
                <a:ahLst/>
                <a:cxnLst>
                  <a:cxn ang="0">
                    <a:pos x="connsiteX0" y="connsiteY0"/>
                  </a:cxn>
                  <a:cxn ang="0">
                    <a:pos x="connsiteX1" y="connsiteY1"/>
                  </a:cxn>
                  <a:cxn ang="0">
                    <a:pos x="connsiteX2" y="connsiteY2"/>
                  </a:cxn>
                </a:cxnLst>
                <a:rect l="l" t="t" r="r" b="b"/>
                <a:pathLst>
                  <a:path w="101018" h="100903">
                    <a:moveTo>
                      <a:pt x="50509" y="100903"/>
                    </a:moveTo>
                    <a:lnTo>
                      <a:pt x="0" y="0"/>
                    </a:lnTo>
                    <a:lnTo>
                      <a:pt x="101018" y="0"/>
                    </a:lnTo>
                    <a:close/>
                  </a:path>
                </a:pathLst>
              </a:custGeom>
              <a:noFill/>
              <a:ln w="10098" cap="flat">
                <a:noFill/>
                <a:prstDash val="solid"/>
                <a:miter/>
              </a:ln>
            </p:spPr>
            <p:txBody>
              <a:bodyPr rtlCol="0" anchor="ctr"/>
              <a:lstStyle/>
              <a:p>
                <a:endParaRPr lang="en-IL"/>
              </a:p>
            </p:txBody>
          </p:sp>
          <p:sp>
            <p:nvSpPr>
              <p:cNvPr id="217" name="Freeform 216">
                <a:extLst>
                  <a:ext uri="{FF2B5EF4-FFF2-40B4-BE49-F238E27FC236}">
                    <a16:creationId xmlns:a16="http://schemas.microsoft.com/office/drawing/2014/main" id="{2246C1D5-3404-9F78-0429-5C81F0BA28C6}"/>
                  </a:ext>
                </a:extLst>
              </p:cNvPr>
              <p:cNvSpPr/>
              <p:nvPr/>
            </p:nvSpPr>
            <p:spPr>
              <a:xfrm>
                <a:off x="14040271" y="7515843"/>
                <a:ext cx="45719" cy="614874"/>
              </a:xfrm>
              <a:custGeom>
                <a:avLst/>
                <a:gdLst>
                  <a:gd name="connsiteX0" fmla="*/ 14823 w 27979"/>
                  <a:gd name="connsiteY0" fmla="*/ 4750 h 464161"/>
                  <a:gd name="connsiteX1" fmla="*/ 14823 w 27979"/>
                  <a:gd name="connsiteY1" fmla="*/ 464162 h 464161"/>
                  <a:gd name="connsiteX2" fmla="*/ 14823 w 27979"/>
                  <a:gd name="connsiteY2" fmla="*/ 4750 h 464161"/>
                  <a:gd name="connsiteX3" fmla="*/ 14823 w 27979"/>
                  <a:gd name="connsiteY3" fmla="*/ 464162 h 464161"/>
                </a:gdLst>
                <a:ahLst/>
                <a:cxnLst>
                  <a:cxn ang="0">
                    <a:pos x="connsiteX0" y="connsiteY0"/>
                  </a:cxn>
                  <a:cxn ang="0">
                    <a:pos x="connsiteX1" y="connsiteY1"/>
                  </a:cxn>
                  <a:cxn ang="0">
                    <a:pos x="connsiteX2" y="connsiteY2"/>
                  </a:cxn>
                  <a:cxn ang="0">
                    <a:pos x="connsiteX3" y="connsiteY3"/>
                  </a:cxn>
                </a:cxnLst>
                <a:rect l="l" t="t" r="r" b="b"/>
                <a:pathLst>
                  <a:path w="27979" h="464161">
                    <a:moveTo>
                      <a:pt x="14823" y="4750"/>
                    </a:moveTo>
                    <a:cubicBezTo>
                      <a:pt x="-10129" y="-29759"/>
                      <a:pt x="54321" y="123815"/>
                      <a:pt x="14823" y="464162"/>
                    </a:cubicBezTo>
                    <a:moveTo>
                      <a:pt x="14823" y="4750"/>
                    </a:moveTo>
                    <a:cubicBezTo>
                      <a:pt x="48159" y="39259"/>
                      <a:pt x="-31343" y="151967"/>
                      <a:pt x="14823" y="464162"/>
                    </a:cubicBezTo>
                  </a:path>
                </a:pathLst>
              </a:custGeom>
              <a:noFill/>
              <a:ln w="40392" cap="rnd">
                <a:solidFill>
                  <a:srgbClr val="BC5062"/>
                </a:solidFill>
                <a:prstDash val="solid"/>
                <a:round/>
              </a:ln>
            </p:spPr>
            <p:txBody>
              <a:bodyPr rtlCol="0" anchor="ctr"/>
              <a:lstStyle/>
              <a:p>
                <a:endParaRPr lang="en-IL"/>
              </a:p>
            </p:txBody>
          </p:sp>
          <p:sp>
            <p:nvSpPr>
              <p:cNvPr id="218" name="Freeform 217">
                <a:extLst>
                  <a:ext uri="{FF2B5EF4-FFF2-40B4-BE49-F238E27FC236}">
                    <a16:creationId xmlns:a16="http://schemas.microsoft.com/office/drawing/2014/main" id="{DDAD3785-A9A2-0E2C-71D7-606E40487CFD}"/>
                  </a:ext>
                </a:extLst>
              </p:cNvPr>
              <p:cNvSpPr/>
              <p:nvPr/>
            </p:nvSpPr>
            <p:spPr>
              <a:xfrm>
                <a:off x="14019496" y="8130010"/>
                <a:ext cx="107382" cy="79713"/>
              </a:xfrm>
              <a:custGeom>
                <a:avLst/>
                <a:gdLst>
                  <a:gd name="connsiteX0" fmla="*/ 0 w 107382"/>
                  <a:gd name="connsiteY0" fmla="*/ 3935 h 79713"/>
                  <a:gd name="connsiteX1" fmla="*/ 0 w 107382"/>
                  <a:gd name="connsiteY1" fmla="*/ 3935 h 79713"/>
                  <a:gd name="connsiteX2" fmla="*/ 0 w 107382"/>
                  <a:gd name="connsiteY2" fmla="*/ 3935 h 79713"/>
                  <a:gd name="connsiteX3" fmla="*/ 0 w 107382"/>
                  <a:gd name="connsiteY3" fmla="*/ 3935 h 79713"/>
                  <a:gd name="connsiteX4" fmla="*/ 23840 w 107382"/>
                  <a:gd name="connsiteY4" fmla="*/ 38040 h 79713"/>
                  <a:gd name="connsiteX5" fmla="*/ 56975 w 107382"/>
                  <a:gd name="connsiteY5" fmla="*/ 0 h 79713"/>
                  <a:gd name="connsiteX6" fmla="*/ 23840 w 107382"/>
                  <a:gd name="connsiteY6" fmla="*/ 38040 h 79713"/>
                  <a:gd name="connsiteX7" fmla="*/ 56975 w 107382"/>
                  <a:gd name="connsiteY7" fmla="*/ 0 h 79713"/>
                  <a:gd name="connsiteX8" fmla="*/ 41114 w 107382"/>
                  <a:gd name="connsiteY8" fmla="*/ 79713 h 79713"/>
                  <a:gd name="connsiteX9" fmla="*/ 107383 w 107382"/>
                  <a:gd name="connsiteY9" fmla="*/ 3633 h 79713"/>
                  <a:gd name="connsiteX10" fmla="*/ 41114 w 107382"/>
                  <a:gd name="connsiteY10" fmla="*/ 79713 h 79713"/>
                  <a:gd name="connsiteX11" fmla="*/ 107383 w 107382"/>
                  <a:gd name="connsiteY11" fmla="*/ 3633 h 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2" h="79713">
                    <a:moveTo>
                      <a:pt x="0" y="3935"/>
                    </a:moveTo>
                    <a:cubicBezTo>
                      <a:pt x="0" y="3935"/>
                      <a:pt x="0" y="3935"/>
                      <a:pt x="0" y="3935"/>
                    </a:cubicBezTo>
                    <a:moveTo>
                      <a:pt x="0" y="3935"/>
                    </a:moveTo>
                    <a:cubicBezTo>
                      <a:pt x="0" y="3935"/>
                      <a:pt x="0" y="3935"/>
                      <a:pt x="0" y="3935"/>
                    </a:cubicBezTo>
                    <a:moveTo>
                      <a:pt x="23840" y="38040"/>
                    </a:moveTo>
                    <a:cubicBezTo>
                      <a:pt x="24446" y="38141"/>
                      <a:pt x="44044" y="17557"/>
                      <a:pt x="56975" y="0"/>
                    </a:cubicBezTo>
                    <a:moveTo>
                      <a:pt x="23840" y="38040"/>
                    </a:moveTo>
                    <a:cubicBezTo>
                      <a:pt x="32022" y="30271"/>
                      <a:pt x="41721" y="19575"/>
                      <a:pt x="56975" y="0"/>
                    </a:cubicBezTo>
                    <a:moveTo>
                      <a:pt x="41114" y="79713"/>
                    </a:moveTo>
                    <a:cubicBezTo>
                      <a:pt x="47075" y="64881"/>
                      <a:pt x="79299" y="38444"/>
                      <a:pt x="107383" y="3633"/>
                    </a:cubicBezTo>
                    <a:moveTo>
                      <a:pt x="41114" y="79713"/>
                    </a:moveTo>
                    <a:cubicBezTo>
                      <a:pt x="70511" y="59835"/>
                      <a:pt x="92129" y="22804"/>
                      <a:pt x="107383" y="3633"/>
                    </a:cubicBezTo>
                  </a:path>
                </a:pathLst>
              </a:custGeom>
              <a:noFill/>
              <a:ln w="20196" cap="rnd">
                <a:solidFill>
                  <a:srgbClr val="BC5062"/>
                </a:solidFill>
                <a:prstDash val="solid"/>
                <a:round/>
              </a:ln>
            </p:spPr>
            <p:txBody>
              <a:bodyPr rtlCol="0" anchor="ctr"/>
              <a:lstStyle/>
              <a:p>
                <a:endParaRPr lang="en-IL"/>
              </a:p>
            </p:txBody>
          </p:sp>
          <p:sp>
            <p:nvSpPr>
              <p:cNvPr id="219" name="Freeform 218">
                <a:extLst>
                  <a:ext uri="{FF2B5EF4-FFF2-40B4-BE49-F238E27FC236}">
                    <a16:creationId xmlns:a16="http://schemas.microsoft.com/office/drawing/2014/main" id="{B8413992-702A-7EAB-348D-370D6AD1A3E8}"/>
                  </a:ext>
                </a:extLst>
              </p:cNvPr>
              <p:cNvSpPr/>
              <p:nvPr/>
            </p:nvSpPr>
            <p:spPr>
              <a:xfrm>
                <a:off x="14022325" y="8123382"/>
                <a:ext cx="101018" cy="108237"/>
              </a:xfrm>
              <a:custGeom>
                <a:avLst/>
                <a:gdLst>
                  <a:gd name="connsiteX0" fmla="*/ 50509 w 101018"/>
                  <a:gd name="connsiteY0" fmla="*/ 108238 h 108237"/>
                  <a:gd name="connsiteX1" fmla="*/ 0 w 101018"/>
                  <a:gd name="connsiteY1" fmla="*/ 7335 h 108237"/>
                  <a:gd name="connsiteX2" fmla="*/ 50509 w 101018"/>
                  <a:gd name="connsiteY2" fmla="*/ 108238 h 108237"/>
                  <a:gd name="connsiteX3" fmla="*/ 0 w 101018"/>
                  <a:gd name="connsiteY3" fmla="*/ 7335 h 108237"/>
                  <a:gd name="connsiteX4" fmla="*/ 0 w 101018"/>
                  <a:gd name="connsiteY4" fmla="*/ 7335 h 108237"/>
                  <a:gd name="connsiteX5" fmla="*/ 101018 w 101018"/>
                  <a:gd name="connsiteY5" fmla="*/ 7335 h 108237"/>
                  <a:gd name="connsiteX6" fmla="*/ 0 w 101018"/>
                  <a:gd name="connsiteY6" fmla="*/ 7335 h 108237"/>
                  <a:gd name="connsiteX7" fmla="*/ 101018 w 101018"/>
                  <a:gd name="connsiteY7" fmla="*/ 7335 h 108237"/>
                  <a:gd name="connsiteX8" fmla="*/ 101018 w 101018"/>
                  <a:gd name="connsiteY8" fmla="*/ 7335 h 108237"/>
                  <a:gd name="connsiteX9" fmla="*/ 50509 w 101018"/>
                  <a:gd name="connsiteY9" fmla="*/ 108238 h 108237"/>
                  <a:gd name="connsiteX10" fmla="*/ 101018 w 101018"/>
                  <a:gd name="connsiteY10" fmla="*/ 7335 h 108237"/>
                  <a:gd name="connsiteX11" fmla="*/ 50509 w 101018"/>
                  <a:gd name="connsiteY11" fmla="*/ 108238 h 10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18" h="108237">
                    <a:moveTo>
                      <a:pt x="50509" y="108238"/>
                    </a:moveTo>
                    <a:cubicBezTo>
                      <a:pt x="21113" y="101377"/>
                      <a:pt x="44953" y="38716"/>
                      <a:pt x="0" y="7335"/>
                    </a:cubicBezTo>
                    <a:moveTo>
                      <a:pt x="50509" y="108238"/>
                    </a:moveTo>
                    <a:cubicBezTo>
                      <a:pt x="24345" y="76050"/>
                      <a:pt x="24042" y="59905"/>
                      <a:pt x="0" y="7335"/>
                    </a:cubicBezTo>
                    <a:moveTo>
                      <a:pt x="0" y="7335"/>
                    </a:moveTo>
                    <a:cubicBezTo>
                      <a:pt x="12828" y="-4269"/>
                      <a:pt x="59903" y="-435"/>
                      <a:pt x="101018" y="7335"/>
                    </a:cubicBezTo>
                    <a:moveTo>
                      <a:pt x="0" y="7335"/>
                    </a:moveTo>
                    <a:cubicBezTo>
                      <a:pt x="42427" y="6931"/>
                      <a:pt x="75865" y="8949"/>
                      <a:pt x="101018" y="7335"/>
                    </a:cubicBezTo>
                    <a:moveTo>
                      <a:pt x="101018" y="7335"/>
                    </a:moveTo>
                    <a:cubicBezTo>
                      <a:pt x="88088" y="16113"/>
                      <a:pt x="83946" y="57686"/>
                      <a:pt x="50509" y="108238"/>
                    </a:cubicBezTo>
                    <a:moveTo>
                      <a:pt x="101018" y="7335"/>
                    </a:moveTo>
                    <a:cubicBezTo>
                      <a:pt x="76066" y="34377"/>
                      <a:pt x="74046" y="69289"/>
                      <a:pt x="50509" y="108238"/>
                    </a:cubicBezTo>
                  </a:path>
                </a:pathLst>
              </a:custGeom>
              <a:noFill/>
              <a:ln w="40392" cap="rnd">
                <a:solidFill>
                  <a:srgbClr val="BC5062"/>
                </a:solidFill>
                <a:prstDash val="solid"/>
                <a:round/>
              </a:ln>
            </p:spPr>
            <p:txBody>
              <a:bodyPr rtlCol="0" anchor="ctr"/>
              <a:lstStyle/>
              <a:p>
                <a:endParaRPr lang="en-IL"/>
              </a:p>
            </p:txBody>
          </p:sp>
        </p:grpSp>
        <p:grpSp>
          <p:nvGrpSpPr>
            <p:cNvPr id="220" name="Graphic 99">
              <a:extLst>
                <a:ext uri="{FF2B5EF4-FFF2-40B4-BE49-F238E27FC236}">
                  <a16:creationId xmlns:a16="http://schemas.microsoft.com/office/drawing/2014/main" id="{2952EBEC-B652-AD66-9955-E12A2A92770E}"/>
                </a:ext>
              </a:extLst>
            </p:cNvPr>
            <p:cNvGrpSpPr/>
            <p:nvPr/>
          </p:nvGrpSpPr>
          <p:grpSpPr>
            <a:xfrm>
              <a:off x="4955210" y="8242187"/>
              <a:ext cx="2954587" cy="745399"/>
              <a:chOff x="4955210" y="8242187"/>
              <a:chExt cx="2954587" cy="745399"/>
            </a:xfrm>
            <a:noFill/>
          </p:grpSpPr>
          <p:sp>
            <p:nvSpPr>
              <p:cNvPr id="221" name="Freeform 220">
                <a:extLst>
                  <a:ext uri="{FF2B5EF4-FFF2-40B4-BE49-F238E27FC236}">
                    <a16:creationId xmlns:a16="http://schemas.microsoft.com/office/drawing/2014/main" id="{17638518-A051-DCCB-70FD-751616B9D1C2}"/>
                  </a:ext>
                </a:extLst>
              </p:cNvPr>
              <p:cNvSpPr/>
              <p:nvPr/>
            </p:nvSpPr>
            <p:spPr>
              <a:xfrm>
                <a:off x="5057239" y="8251478"/>
                <a:ext cx="2852559" cy="686160"/>
              </a:xfrm>
              <a:custGeom>
                <a:avLst/>
                <a:gdLst>
                  <a:gd name="connsiteX0" fmla="*/ 2852560 w 2852559"/>
                  <a:gd name="connsiteY0" fmla="*/ 19 h 686160"/>
                  <a:gd name="connsiteX1" fmla="*/ 1439109 w 2852559"/>
                  <a:gd name="connsiteY1" fmla="*/ 272962 h 686160"/>
                  <a:gd name="connsiteX2" fmla="*/ 0 w 2852559"/>
                  <a:gd name="connsiteY2" fmla="*/ 686161 h 686160"/>
                </a:gdLst>
                <a:ahLst/>
                <a:cxnLst>
                  <a:cxn ang="0">
                    <a:pos x="connsiteX0" y="connsiteY0"/>
                  </a:cxn>
                  <a:cxn ang="0">
                    <a:pos x="connsiteX1" y="connsiteY1"/>
                  </a:cxn>
                  <a:cxn ang="0">
                    <a:pos x="connsiteX2" y="connsiteY2"/>
                  </a:cxn>
                </a:cxnLst>
                <a:rect l="l" t="t" r="r" b="b"/>
                <a:pathLst>
                  <a:path w="2852559" h="686160">
                    <a:moveTo>
                      <a:pt x="2852560" y="19"/>
                    </a:moveTo>
                    <a:cubicBezTo>
                      <a:pt x="2210961" y="-1524"/>
                      <a:pt x="1739811" y="89450"/>
                      <a:pt x="1439109" y="272962"/>
                    </a:cubicBezTo>
                    <a:cubicBezTo>
                      <a:pt x="1138347" y="456404"/>
                      <a:pt x="658641" y="594137"/>
                      <a:pt x="0" y="686161"/>
                    </a:cubicBezTo>
                  </a:path>
                </a:pathLst>
              </a:custGeom>
              <a:noFill/>
              <a:ln w="10098" cap="flat">
                <a:noFill/>
                <a:prstDash val="solid"/>
                <a:miter/>
              </a:ln>
            </p:spPr>
            <p:txBody>
              <a:bodyPr rtlCol="0" anchor="ctr"/>
              <a:lstStyle/>
              <a:p>
                <a:endParaRPr lang="en-IL"/>
              </a:p>
            </p:txBody>
          </p:sp>
          <p:sp>
            <p:nvSpPr>
              <p:cNvPr id="222" name="Freeform 221">
                <a:extLst>
                  <a:ext uri="{FF2B5EF4-FFF2-40B4-BE49-F238E27FC236}">
                    <a16:creationId xmlns:a16="http://schemas.microsoft.com/office/drawing/2014/main" id="{20DEFF93-3A09-DF07-8AF7-1FD7A14258FB}"/>
                  </a:ext>
                </a:extLst>
              </p:cNvPr>
              <p:cNvSpPr/>
              <p:nvPr/>
            </p:nvSpPr>
            <p:spPr>
              <a:xfrm>
                <a:off x="4957231" y="8887591"/>
                <a:ext cx="107079" cy="99995"/>
              </a:xfrm>
              <a:custGeom>
                <a:avLst/>
                <a:gdLst>
                  <a:gd name="connsiteX0" fmla="*/ 0 w 107079"/>
                  <a:gd name="connsiteY0" fmla="*/ 63973 h 99995"/>
                  <a:gd name="connsiteX1" fmla="*/ 93038 w 107079"/>
                  <a:gd name="connsiteY1" fmla="*/ 0 h 99995"/>
                  <a:gd name="connsiteX2" fmla="*/ 107080 w 107079"/>
                  <a:gd name="connsiteY2" fmla="*/ 99995 h 99995"/>
                </a:gdLst>
                <a:ahLst/>
                <a:cxnLst>
                  <a:cxn ang="0">
                    <a:pos x="connsiteX0" y="connsiteY0"/>
                  </a:cxn>
                  <a:cxn ang="0">
                    <a:pos x="connsiteX1" y="connsiteY1"/>
                  </a:cxn>
                  <a:cxn ang="0">
                    <a:pos x="connsiteX2" y="connsiteY2"/>
                  </a:cxn>
                </a:cxnLst>
                <a:rect l="l" t="t" r="r" b="b"/>
                <a:pathLst>
                  <a:path w="107079" h="99995">
                    <a:moveTo>
                      <a:pt x="0" y="63973"/>
                    </a:moveTo>
                    <a:lnTo>
                      <a:pt x="93038" y="0"/>
                    </a:lnTo>
                    <a:lnTo>
                      <a:pt x="107080" y="99995"/>
                    </a:lnTo>
                    <a:close/>
                  </a:path>
                </a:pathLst>
              </a:custGeom>
              <a:noFill/>
              <a:ln w="10098" cap="flat">
                <a:noFill/>
                <a:prstDash val="solid"/>
                <a:miter/>
              </a:ln>
            </p:spPr>
            <p:txBody>
              <a:bodyPr rtlCol="0" anchor="ctr"/>
              <a:lstStyle/>
              <a:p>
                <a:endParaRPr lang="en-IL"/>
              </a:p>
            </p:txBody>
          </p:sp>
          <p:sp>
            <p:nvSpPr>
              <p:cNvPr id="223" name="Freeform 222">
                <a:extLst>
                  <a:ext uri="{FF2B5EF4-FFF2-40B4-BE49-F238E27FC236}">
                    <a16:creationId xmlns:a16="http://schemas.microsoft.com/office/drawing/2014/main" id="{626BF158-18FB-50A1-41C6-0881A3B8310C}"/>
                  </a:ext>
                </a:extLst>
              </p:cNvPr>
              <p:cNvSpPr/>
              <p:nvPr/>
            </p:nvSpPr>
            <p:spPr>
              <a:xfrm>
                <a:off x="5057239" y="8242187"/>
                <a:ext cx="2852559" cy="695452"/>
              </a:xfrm>
              <a:custGeom>
                <a:avLst/>
                <a:gdLst>
                  <a:gd name="connsiteX0" fmla="*/ 2852560 w 2852559"/>
                  <a:gd name="connsiteY0" fmla="*/ 9311 h 695452"/>
                  <a:gd name="connsiteX1" fmla="*/ 1439109 w 2852559"/>
                  <a:gd name="connsiteY1" fmla="*/ 282254 h 695452"/>
                  <a:gd name="connsiteX2" fmla="*/ 2852560 w 2852559"/>
                  <a:gd name="connsiteY2" fmla="*/ 9311 h 695452"/>
                  <a:gd name="connsiteX3" fmla="*/ 1439109 w 2852559"/>
                  <a:gd name="connsiteY3" fmla="*/ 282254 h 695452"/>
                  <a:gd name="connsiteX4" fmla="*/ 1439109 w 2852559"/>
                  <a:gd name="connsiteY4" fmla="*/ 282254 h 695452"/>
                  <a:gd name="connsiteX5" fmla="*/ 0 w 2852559"/>
                  <a:gd name="connsiteY5" fmla="*/ 695452 h 695452"/>
                  <a:gd name="connsiteX6" fmla="*/ 1439109 w 2852559"/>
                  <a:gd name="connsiteY6" fmla="*/ 282254 h 695452"/>
                  <a:gd name="connsiteX7" fmla="*/ 0 w 2852559"/>
                  <a:gd name="connsiteY7" fmla="*/ 695452 h 695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2559" h="695452">
                    <a:moveTo>
                      <a:pt x="2852560" y="9311"/>
                    </a:moveTo>
                    <a:cubicBezTo>
                      <a:pt x="2245540" y="-12888"/>
                      <a:pt x="1729537" y="103252"/>
                      <a:pt x="1439109" y="282254"/>
                    </a:cubicBezTo>
                    <a:moveTo>
                      <a:pt x="2852560" y="9311"/>
                    </a:moveTo>
                    <a:cubicBezTo>
                      <a:pt x="2203819" y="-37912"/>
                      <a:pt x="1780653" y="100830"/>
                      <a:pt x="1439109" y="282254"/>
                    </a:cubicBezTo>
                    <a:moveTo>
                      <a:pt x="1439109" y="282254"/>
                    </a:moveTo>
                    <a:cubicBezTo>
                      <a:pt x="1178481" y="485473"/>
                      <a:pt x="619041" y="637231"/>
                      <a:pt x="0" y="695452"/>
                    </a:cubicBezTo>
                    <a:moveTo>
                      <a:pt x="1439109" y="282254"/>
                    </a:moveTo>
                    <a:cubicBezTo>
                      <a:pt x="1171713" y="489710"/>
                      <a:pt x="613485" y="587587"/>
                      <a:pt x="0" y="695452"/>
                    </a:cubicBezTo>
                  </a:path>
                </a:pathLst>
              </a:custGeom>
              <a:noFill/>
              <a:ln w="40392" cap="rnd">
                <a:solidFill>
                  <a:srgbClr val="BC5062"/>
                </a:solidFill>
                <a:prstDash val="solid"/>
                <a:round/>
              </a:ln>
            </p:spPr>
            <p:txBody>
              <a:bodyPr rtlCol="0" anchor="ctr"/>
              <a:lstStyle/>
              <a:p>
                <a:endParaRPr lang="en-IL"/>
              </a:p>
            </p:txBody>
          </p:sp>
          <p:sp>
            <p:nvSpPr>
              <p:cNvPr id="224" name="Freeform 223">
                <a:extLst>
                  <a:ext uri="{FF2B5EF4-FFF2-40B4-BE49-F238E27FC236}">
                    <a16:creationId xmlns:a16="http://schemas.microsoft.com/office/drawing/2014/main" id="{B49D2863-A492-338C-F221-DA0C259B49EA}"/>
                  </a:ext>
                </a:extLst>
              </p:cNvPr>
              <p:cNvSpPr/>
              <p:nvPr/>
            </p:nvSpPr>
            <p:spPr>
              <a:xfrm>
                <a:off x="4955210" y="8904240"/>
                <a:ext cx="107382" cy="72145"/>
              </a:xfrm>
              <a:custGeom>
                <a:avLst/>
                <a:gdLst>
                  <a:gd name="connsiteX0" fmla="*/ 0 w 107382"/>
                  <a:gd name="connsiteY0" fmla="*/ 49644 h 72145"/>
                  <a:gd name="connsiteX1" fmla="*/ 0 w 107382"/>
                  <a:gd name="connsiteY1" fmla="*/ 49644 h 72145"/>
                  <a:gd name="connsiteX2" fmla="*/ 0 w 107382"/>
                  <a:gd name="connsiteY2" fmla="*/ 49644 h 72145"/>
                  <a:gd name="connsiteX3" fmla="*/ 0 w 107382"/>
                  <a:gd name="connsiteY3" fmla="*/ 49644 h 72145"/>
                  <a:gd name="connsiteX4" fmla="*/ 43741 w 107382"/>
                  <a:gd name="connsiteY4" fmla="*/ 60845 h 72145"/>
                  <a:gd name="connsiteX5" fmla="*/ 96776 w 107382"/>
                  <a:gd name="connsiteY5" fmla="*/ 0 h 72145"/>
                  <a:gd name="connsiteX6" fmla="*/ 43741 w 107382"/>
                  <a:gd name="connsiteY6" fmla="*/ 60845 h 72145"/>
                  <a:gd name="connsiteX7" fmla="*/ 96776 w 107382"/>
                  <a:gd name="connsiteY7" fmla="*/ 0 h 72145"/>
                  <a:gd name="connsiteX8" fmla="*/ 87482 w 107382"/>
                  <a:gd name="connsiteY8" fmla="*/ 72146 h 72145"/>
                  <a:gd name="connsiteX9" fmla="*/ 107382 w 107382"/>
                  <a:gd name="connsiteY9" fmla="*/ 49241 h 72145"/>
                  <a:gd name="connsiteX10" fmla="*/ 87482 w 107382"/>
                  <a:gd name="connsiteY10" fmla="*/ 72146 h 72145"/>
                  <a:gd name="connsiteX11" fmla="*/ 107382 w 107382"/>
                  <a:gd name="connsiteY11" fmla="*/ 49241 h 7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2" h="72145">
                    <a:moveTo>
                      <a:pt x="0" y="49644"/>
                    </a:moveTo>
                    <a:cubicBezTo>
                      <a:pt x="0" y="49644"/>
                      <a:pt x="0" y="49644"/>
                      <a:pt x="0" y="49644"/>
                    </a:cubicBezTo>
                    <a:moveTo>
                      <a:pt x="0" y="49644"/>
                    </a:moveTo>
                    <a:cubicBezTo>
                      <a:pt x="0" y="49644"/>
                      <a:pt x="0" y="49644"/>
                      <a:pt x="0" y="49644"/>
                    </a:cubicBezTo>
                    <a:moveTo>
                      <a:pt x="43741" y="60845"/>
                    </a:moveTo>
                    <a:cubicBezTo>
                      <a:pt x="41923" y="60340"/>
                      <a:pt x="79400" y="22804"/>
                      <a:pt x="96776" y="0"/>
                    </a:cubicBezTo>
                    <a:moveTo>
                      <a:pt x="43741" y="60845"/>
                    </a:moveTo>
                    <a:cubicBezTo>
                      <a:pt x="62732" y="43994"/>
                      <a:pt x="73238" y="36830"/>
                      <a:pt x="96776" y="0"/>
                    </a:cubicBezTo>
                    <a:moveTo>
                      <a:pt x="87482" y="72146"/>
                    </a:moveTo>
                    <a:cubicBezTo>
                      <a:pt x="99200" y="60038"/>
                      <a:pt x="105362" y="56506"/>
                      <a:pt x="107382" y="49241"/>
                    </a:cubicBezTo>
                    <a:moveTo>
                      <a:pt x="87482" y="72146"/>
                    </a:moveTo>
                    <a:cubicBezTo>
                      <a:pt x="95563" y="63064"/>
                      <a:pt x="99301" y="61954"/>
                      <a:pt x="107382" y="49241"/>
                    </a:cubicBezTo>
                  </a:path>
                </a:pathLst>
              </a:custGeom>
              <a:noFill/>
              <a:ln w="20196" cap="rnd">
                <a:solidFill>
                  <a:srgbClr val="BC5062"/>
                </a:solidFill>
                <a:prstDash val="solid"/>
                <a:round/>
              </a:ln>
            </p:spPr>
            <p:txBody>
              <a:bodyPr rtlCol="0" anchor="ctr"/>
              <a:lstStyle/>
              <a:p>
                <a:endParaRPr lang="en-IL"/>
              </a:p>
            </p:txBody>
          </p:sp>
          <p:sp>
            <p:nvSpPr>
              <p:cNvPr id="225" name="Freeform 224">
                <a:extLst>
                  <a:ext uri="{FF2B5EF4-FFF2-40B4-BE49-F238E27FC236}">
                    <a16:creationId xmlns:a16="http://schemas.microsoft.com/office/drawing/2014/main" id="{BFB7D474-67D1-14D3-5667-80158AE82ABD}"/>
                  </a:ext>
                </a:extLst>
              </p:cNvPr>
              <p:cNvSpPr/>
              <p:nvPr/>
            </p:nvSpPr>
            <p:spPr>
              <a:xfrm>
                <a:off x="4957231" y="8887591"/>
                <a:ext cx="110892" cy="99995"/>
              </a:xfrm>
              <a:custGeom>
                <a:avLst/>
                <a:gdLst>
                  <a:gd name="connsiteX0" fmla="*/ 0 w 110892"/>
                  <a:gd name="connsiteY0" fmla="*/ 63973 h 99995"/>
                  <a:gd name="connsiteX1" fmla="*/ 93038 w 110892"/>
                  <a:gd name="connsiteY1" fmla="*/ 0 h 99995"/>
                  <a:gd name="connsiteX2" fmla="*/ 0 w 110892"/>
                  <a:gd name="connsiteY2" fmla="*/ 63973 h 99995"/>
                  <a:gd name="connsiteX3" fmla="*/ 93038 w 110892"/>
                  <a:gd name="connsiteY3" fmla="*/ 0 h 99995"/>
                  <a:gd name="connsiteX4" fmla="*/ 93038 w 110892"/>
                  <a:gd name="connsiteY4" fmla="*/ 0 h 99995"/>
                  <a:gd name="connsiteX5" fmla="*/ 107080 w 110892"/>
                  <a:gd name="connsiteY5" fmla="*/ 99995 h 99995"/>
                  <a:gd name="connsiteX6" fmla="*/ 93038 w 110892"/>
                  <a:gd name="connsiteY6" fmla="*/ 0 h 99995"/>
                  <a:gd name="connsiteX7" fmla="*/ 107080 w 110892"/>
                  <a:gd name="connsiteY7" fmla="*/ 99995 h 99995"/>
                  <a:gd name="connsiteX8" fmla="*/ 107080 w 110892"/>
                  <a:gd name="connsiteY8" fmla="*/ 99995 h 99995"/>
                  <a:gd name="connsiteX9" fmla="*/ 0 w 110892"/>
                  <a:gd name="connsiteY9" fmla="*/ 63973 h 99995"/>
                  <a:gd name="connsiteX10" fmla="*/ 107080 w 110892"/>
                  <a:gd name="connsiteY10" fmla="*/ 99995 h 99995"/>
                  <a:gd name="connsiteX11" fmla="*/ 0 w 110892"/>
                  <a:gd name="connsiteY11" fmla="*/ 63973 h 99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892" h="99995">
                    <a:moveTo>
                      <a:pt x="0" y="63973"/>
                    </a:moveTo>
                    <a:cubicBezTo>
                      <a:pt x="39094" y="36325"/>
                      <a:pt x="50206" y="34912"/>
                      <a:pt x="93038" y="0"/>
                    </a:cubicBezTo>
                    <a:moveTo>
                      <a:pt x="0" y="63973"/>
                    </a:moveTo>
                    <a:cubicBezTo>
                      <a:pt x="15961" y="53075"/>
                      <a:pt x="63541" y="29968"/>
                      <a:pt x="93038" y="0"/>
                    </a:cubicBezTo>
                    <a:moveTo>
                      <a:pt x="93038" y="0"/>
                    </a:moveTo>
                    <a:cubicBezTo>
                      <a:pt x="112029" y="33197"/>
                      <a:pt x="114353" y="39958"/>
                      <a:pt x="107080" y="99995"/>
                    </a:cubicBezTo>
                    <a:moveTo>
                      <a:pt x="93038" y="0"/>
                    </a:moveTo>
                    <a:cubicBezTo>
                      <a:pt x="105969" y="41774"/>
                      <a:pt x="103342" y="74668"/>
                      <a:pt x="107080" y="99995"/>
                    </a:cubicBezTo>
                    <a:moveTo>
                      <a:pt x="107080" y="99995"/>
                    </a:moveTo>
                    <a:cubicBezTo>
                      <a:pt x="69905" y="88996"/>
                      <a:pt x="54045" y="85263"/>
                      <a:pt x="0" y="63973"/>
                    </a:cubicBezTo>
                    <a:moveTo>
                      <a:pt x="107080" y="99995"/>
                    </a:moveTo>
                    <a:cubicBezTo>
                      <a:pt x="85866" y="94950"/>
                      <a:pt x="49499" y="73457"/>
                      <a:pt x="0" y="63973"/>
                    </a:cubicBezTo>
                  </a:path>
                </a:pathLst>
              </a:custGeom>
              <a:noFill/>
              <a:ln w="40392" cap="rnd">
                <a:solidFill>
                  <a:srgbClr val="BC5062"/>
                </a:solidFill>
                <a:prstDash val="solid"/>
                <a:round/>
              </a:ln>
            </p:spPr>
            <p:txBody>
              <a:bodyPr rtlCol="0" anchor="ctr"/>
              <a:lstStyle/>
              <a:p>
                <a:endParaRPr lang="en-IL"/>
              </a:p>
            </p:txBody>
          </p:sp>
        </p:grpSp>
        <p:grpSp>
          <p:nvGrpSpPr>
            <p:cNvPr id="226" name="Graphic 99">
              <a:extLst>
                <a:ext uri="{FF2B5EF4-FFF2-40B4-BE49-F238E27FC236}">
                  <a16:creationId xmlns:a16="http://schemas.microsoft.com/office/drawing/2014/main" id="{3F1BD313-114D-08A1-9A78-1F2D672028C9}"/>
                </a:ext>
              </a:extLst>
            </p:cNvPr>
            <p:cNvGrpSpPr/>
            <p:nvPr/>
          </p:nvGrpSpPr>
          <p:grpSpPr>
            <a:xfrm>
              <a:off x="8987160" y="8477609"/>
              <a:ext cx="103746" cy="541055"/>
              <a:chOff x="8987160" y="8477609"/>
              <a:chExt cx="103746" cy="541055"/>
            </a:xfrm>
            <a:noFill/>
          </p:grpSpPr>
          <p:sp>
            <p:nvSpPr>
              <p:cNvPr id="227" name="Freeform 226">
                <a:extLst>
                  <a:ext uri="{FF2B5EF4-FFF2-40B4-BE49-F238E27FC236}">
                    <a16:creationId xmlns:a16="http://schemas.microsoft.com/office/drawing/2014/main" id="{E1688224-F449-3513-4620-93BCD0CE19FC}"/>
                  </a:ext>
                </a:extLst>
              </p:cNvPr>
              <p:cNvSpPr/>
              <p:nvPr/>
            </p:nvSpPr>
            <p:spPr>
              <a:xfrm>
                <a:off x="9037669" y="8478530"/>
                <a:ext cx="10101" cy="439231"/>
              </a:xfrm>
              <a:custGeom>
                <a:avLst/>
                <a:gdLst>
                  <a:gd name="connsiteX0" fmla="*/ 0 w 10101"/>
                  <a:gd name="connsiteY0" fmla="*/ 0 h 439231"/>
                  <a:gd name="connsiteX1" fmla="*/ 0 w 10101"/>
                  <a:gd name="connsiteY1" fmla="*/ 439231 h 439231"/>
                </a:gdLst>
                <a:ahLst/>
                <a:cxnLst>
                  <a:cxn ang="0">
                    <a:pos x="connsiteX0" y="connsiteY0"/>
                  </a:cxn>
                  <a:cxn ang="0">
                    <a:pos x="connsiteX1" y="connsiteY1"/>
                  </a:cxn>
                </a:cxnLst>
                <a:rect l="l" t="t" r="r" b="b"/>
                <a:pathLst>
                  <a:path w="10101" h="439231">
                    <a:moveTo>
                      <a:pt x="0" y="0"/>
                    </a:moveTo>
                    <a:cubicBezTo>
                      <a:pt x="0" y="0"/>
                      <a:pt x="0" y="146411"/>
                      <a:pt x="0" y="439231"/>
                    </a:cubicBezTo>
                  </a:path>
                </a:pathLst>
              </a:custGeom>
              <a:noFill/>
              <a:ln w="10098" cap="flat">
                <a:noFill/>
                <a:prstDash val="solid"/>
                <a:miter/>
              </a:ln>
            </p:spPr>
            <p:txBody>
              <a:bodyPr rtlCol="0" anchor="ctr"/>
              <a:lstStyle/>
              <a:p>
                <a:endParaRPr lang="en-IL"/>
              </a:p>
            </p:txBody>
          </p:sp>
          <p:sp>
            <p:nvSpPr>
              <p:cNvPr id="228" name="Freeform 227">
                <a:extLst>
                  <a:ext uri="{FF2B5EF4-FFF2-40B4-BE49-F238E27FC236}">
                    <a16:creationId xmlns:a16="http://schemas.microsoft.com/office/drawing/2014/main" id="{F95CE379-C419-B6FD-6CED-FC2C8D562F84}"/>
                  </a:ext>
                </a:extLst>
              </p:cNvPr>
              <p:cNvSpPr/>
              <p:nvPr/>
            </p:nvSpPr>
            <p:spPr>
              <a:xfrm>
                <a:off x="8987160" y="8917761"/>
                <a:ext cx="101018" cy="100903"/>
              </a:xfrm>
              <a:custGeom>
                <a:avLst/>
                <a:gdLst>
                  <a:gd name="connsiteX0" fmla="*/ 50509 w 101018"/>
                  <a:gd name="connsiteY0" fmla="*/ 100903 h 100903"/>
                  <a:gd name="connsiteX1" fmla="*/ 0 w 101018"/>
                  <a:gd name="connsiteY1" fmla="*/ 0 h 100903"/>
                  <a:gd name="connsiteX2" fmla="*/ 101018 w 101018"/>
                  <a:gd name="connsiteY2" fmla="*/ 0 h 100903"/>
                </a:gdLst>
                <a:ahLst/>
                <a:cxnLst>
                  <a:cxn ang="0">
                    <a:pos x="connsiteX0" y="connsiteY0"/>
                  </a:cxn>
                  <a:cxn ang="0">
                    <a:pos x="connsiteX1" y="connsiteY1"/>
                  </a:cxn>
                  <a:cxn ang="0">
                    <a:pos x="connsiteX2" y="connsiteY2"/>
                  </a:cxn>
                </a:cxnLst>
                <a:rect l="l" t="t" r="r" b="b"/>
                <a:pathLst>
                  <a:path w="101018" h="100903">
                    <a:moveTo>
                      <a:pt x="50509" y="100903"/>
                    </a:moveTo>
                    <a:lnTo>
                      <a:pt x="0" y="0"/>
                    </a:lnTo>
                    <a:lnTo>
                      <a:pt x="101018" y="0"/>
                    </a:lnTo>
                    <a:close/>
                  </a:path>
                </a:pathLst>
              </a:custGeom>
              <a:noFill/>
              <a:ln w="10098" cap="flat">
                <a:noFill/>
                <a:prstDash val="solid"/>
                <a:miter/>
              </a:ln>
            </p:spPr>
            <p:txBody>
              <a:bodyPr rtlCol="0" anchor="ctr"/>
              <a:lstStyle/>
              <a:p>
                <a:endParaRPr lang="en-IL"/>
              </a:p>
            </p:txBody>
          </p:sp>
          <p:sp>
            <p:nvSpPr>
              <p:cNvPr id="229" name="Freeform 228">
                <a:extLst>
                  <a:ext uri="{FF2B5EF4-FFF2-40B4-BE49-F238E27FC236}">
                    <a16:creationId xmlns:a16="http://schemas.microsoft.com/office/drawing/2014/main" id="{3EE599FE-8C6F-8EC5-0393-48307A54C47D}"/>
                  </a:ext>
                </a:extLst>
              </p:cNvPr>
              <p:cNvSpPr/>
              <p:nvPr/>
            </p:nvSpPr>
            <p:spPr>
              <a:xfrm>
                <a:off x="9027500" y="8477609"/>
                <a:ext cx="37499" cy="440151"/>
              </a:xfrm>
              <a:custGeom>
                <a:avLst/>
                <a:gdLst>
                  <a:gd name="connsiteX0" fmla="*/ 10169 w 37499"/>
                  <a:gd name="connsiteY0" fmla="*/ 920 h 440151"/>
                  <a:gd name="connsiteX1" fmla="*/ 10169 w 37499"/>
                  <a:gd name="connsiteY1" fmla="*/ 440152 h 440151"/>
                  <a:gd name="connsiteX2" fmla="*/ 10169 w 37499"/>
                  <a:gd name="connsiteY2" fmla="*/ 920 h 440151"/>
                  <a:gd name="connsiteX3" fmla="*/ 10169 w 37499"/>
                  <a:gd name="connsiteY3" fmla="*/ 440152 h 440151"/>
                </a:gdLst>
                <a:ahLst/>
                <a:cxnLst>
                  <a:cxn ang="0">
                    <a:pos x="connsiteX0" y="connsiteY0"/>
                  </a:cxn>
                  <a:cxn ang="0">
                    <a:pos x="connsiteX1" y="connsiteY1"/>
                  </a:cxn>
                  <a:cxn ang="0">
                    <a:pos x="connsiteX2" y="connsiteY2"/>
                  </a:cxn>
                  <a:cxn ang="0">
                    <a:pos x="connsiteX3" y="connsiteY3"/>
                  </a:cxn>
                </a:cxnLst>
                <a:rect l="l" t="t" r="r" b="b"/>
                <a:pathLst>
                  <a:path w="37499" h="440151">
                    <a:moveTo>
                      <a:pt x="10169" y="920"/>
                    </a:moveTo>
                    <a:cubicBezTo>
                      <a:pt x="44717" y="-12903"/>
                      <a:pt x="48455" y="128765"/>
                      <a:pt x="10169" y="440152"/>
                    </a:cubicBezTo>
                    <a:moveTo>
                      <a:pt x="10169" y="920"/>
                    </a:moveTo>
                    <a:cubicBezTo>
                      <a:pt x="-21046" y="-5739"/>
                      <a:pt x="31585" y="182849"/>
                      <a:pt x="10169" y="440152"/>
                    </a:cubicBezTo>
                  </a:path>
                </a:pathLst>
              </a:custGeom>
              <a:noFill/>
              <a:ln w="40392" cap="rnd">
                <a:solidFill>
                  <a:srgbClr val="BC5062"/>
                </a:solidFill>
                <a:prstDash val="solid"/>
                <a:round/>
              </a:ln>
            </p:spPr>
            <p:txBody>
              <a:bodyPr rtlCol="0" anchor="ctr"/>
              <a:lstStyle/>
              <a:p>
                <a:endParaRPr lang="en-IL"/>
              </a:p>
            </p:txBody>
          </p:sp>
          <p:sp>
            <p:nvSpPr>
              <p:cNvPr id="230" name="Freeform 229">
                <a:extLst>
                  <a:ext uri="{FF2B5EF4-FFF2-40B4-BE49-F238E27FC236}">
                    <a16:creationId xmlns:a16="http://schemas.microsoft.com/office/drawing/2014/main" id="{CB5A4660-3B05-775B-251E-A147C05A8E2D}"/>
                  </a:ext>
                </a:extLst>
              </p:cNvPr>
              <p:cNvSpPr/>
              <p:nvPr/>
            </p:nvSpPr>
            <p:spPr>
              <a:xfrm>
                <a:off x="8990090" y="8914331"/>
                <a:ext cx="100816" cy="83446"/>
              </a:xfrm>
              <a:custGeom>
                <a:avLst/>
                <a:gdLst>
                  <a:gd name="connsiteX0" fmla="*/ 0 w 100816"/>
                  <a:gd name="connsiteY0" fmla="*/ 0 h 83446"/>
                  <a:gd name="connsiteX1" fmla="*/ 0 w 100816"/>
                  <a:gd name="connsiteY1" fmla="*/ 0 h 83446"/>
                  <a:gd name="connsiteX2" fmla="*/ 0 w 100816"/>
                  <a:gd name="connsiteY2" fmla="*/ 0 h 83446"/>
                  <a:gd name="connsiteX3" fmla="*/ 0 w 100816"/>
                  <a:gd name="connsiteY3" fmla="*/ 0 h 83446"/>
                  <a:gd name="connsiteX4" fmla="*/ 17274 w 100816"/>
                  <a:gd name="connsiteY4" fmla="*/ 41774 h 83446"/>
                  <a:gd name="connsiteX5" fmla="*/ 50408 w 100816"/>
                  <a:gd name="connsiteY5" fmla="*/ 3632 h 83446"/>
                  <a:gd name="connsiteX6" fmla="*/ 17274 w 100816"/>
                  <a:gd name="connsiteY6" fmla="*/ 41774 h 83446"/>
                  <a:gd name="connsiteX7" fmla="*/ 50408 w 100816"/>
                  <a:gd name="connsiteY7" fmla="*/ 3632 h 83446"/>
                  <a:gd name="connsiteX8" fmla="*/ 34548 w 100816"/>
                  <a:gd name="connsiteY8" fmla="*/ 83447 h 83446"/>
                  <a:gd name="connsiteX9" fmla="*/ 100816 w 100816"/>
                  <a:gd name="connsiteY9" fmla="*/ 7265 h 83446"/>
                  <a:gd name="connsiteX10" fmla="*/ 34548 w 100816"/>
                  <a:gd name="connsiteY10" fmla="*/ 83447 h 83446"/>
                  <a:gd name="connsiteX11" fmla="*/ 100816 w 100816"/>
                  <a:gd name="connsiteY11" fmla="*/ 7265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16" h="83446">
                    <a:moveTo>
                      <a:pt x="0" y="0"/>
                    </a:moveTo>
                    <a:cubicBezTo>
                      <a:pt x="0" y="0"/>
                      <a:pt x="0" y="0"/>
                      <a:pt x="0" y="0"/>
                    </a:cubicBezTo>
                    <a:moveTo>
                      <a:pt x="0" y="0"/>
                    </a:moveTo>
                    <a:cubicBezTo>
                      <a:pt x="0" y="0"/>
                      <a:pt x="0" y="0"/>
                      <a:pt x="0" y="0"/>
                    </a:cubicBezTo>
                    <a:moveTo>
                      <a:pt x="17274" y="41774"/>
                    </a:moveTo>
                    <a:cubicBezTo>
                      <a:pt x="28992" y="29161"/>
                      <a:pt x="44852" y="18869"/>
                      <a:pt x="50408" y="3632"/>
                    </a:cubicBezTo>
                    <a:moveTo>
                      <a:pt x="17274" y="41774"/>
                    </a:moveTo>
                    <a:cubicBezTo>
                      <a:pt x="26770" y="35619"/>
                      <a:pt x="27578" y="20887"/>
                      <a:pt x="50408" y="3632"/>
                    </a:cubicBezTo>
                    <a:moveTo>
                      <a:pt x="34548" y="83447"/>
                    </a:moveTo>
                    <a:cubicBezTo>
                      <a:pt x="52226" y="73659"/>
                      <a:pt x="96674" y="31280"/>
                      <a:pt x="100816" y="7265"/>
                    </a:cubicBezTo>
                    <a:moveTo>
                      <a:pt x="34548" y="83447"/>
                    </a:moveTo>
                    <a:cubicBezTo>
                      <a:pt x="58388" y="59533"/>
                      <a:pt x="71723" y="43691"/>
                      <a:pt x="100816" y="7265"/>
                    </a:cubicBezTo>
                  </a:path>
                </a:pathLst>
              </a:custGeom>
              <a:noFill/>
              <a:ln w="20196" cap="rnd">
                <a:solidFill>
                  <a:srgbClr val="BC5062"/>
                </a:solidFill>
                <a:prstDash val="solid"/>
                <a:round/>
              </a:ln>
            </p:spPr>
            <p:txBody>
              <a:bodyPr rtlCol="0" anchor="ctr"/>
              <a:lstStyle/>
              <a:p>
                <a:endParaRPr lang="en-IL"/>
              </a:p>
            </p:txBody>
          </p:sp>
          <p:sp>
            <p:nvSpPr>
              <p:cNvPr id="231" name="Freeform 230">
                <a:extLst>
                  <a:ext uri="{FF2B5EF4-FFF2-40B4-BE49-F238E27FC236}">
                    <a16:creationId xmlns:a16="http://schemas.microsoft.com/office/drawing/2014/main" id="{24A65C75-E829-25DE-BC2F-518AAF7B738E}"/>
                  </a:ext>
                </a:extLst>
              </p:cNvPr>
              <p:cNvSpPr/>
              <p:nvPr/>
            </p:nvSpPr>
            <p:spPr>
              <a:xfrm>
                <a:off x="8987160" y="8916633"/>
                <a:ext cx="101018" cy="102031"/>
              </a:xfrm>
              <a:custGeom>
                <a:avLst/>
                <a:gdLst>
                  <a:gd name="connsiteX0" fmla="*/ 50509 w 101018"/>
                  <a:gd name="connsiteY0" fmla="*/ 102032 h 102031"/>
                  <a:gd name="connsiteX1" fmla="*/ 0 w 101018"/>
                  <a:gd name="connsiteY1" fmla="*/ 1128 h 102031"/>
                  <a:gd name="connsiteX2" fmla="*/ 50509 w 101018"/>
                  <a:gd name="connsiteY2" fmla="*/ 102032 h 102031"/>
                  <a:gd name="connsiteX3" fmla="*/ 0 w 101018"/>
                  <a:gd name="connsiteY3" fmla="*/ 1128 h 102031"/>
                  <a:gd name="connsiteX4" fmla="*/ 0 w 101018"/>
                  <a:gd name="connsiteY4" fmla="*/ 1128 h 102031"/>
                  <a:gd name="connsiteX5" fmla="*/ 101018 w 101018"/>
                  <a:gd name="connsiteY5" fmla="*/ 1128 h 102031"/>
                  <a:gd name="connsiteX6" fmla="*/ 0 w 101018"/>
                  <a:gd name="connsiteY6" fmla="*/ 1128 h 102031"/>
                  <a:gd name="connsiteX7" fmla="*/ 101018 w 101018"/>
                  <a:gd name="connsiteY7" fmla="*/ 1128 h 102031"/>
                  <a:gd name="connsiteX8" fmla="*/ 101018 w 101018"/>
                  <a:gd name="connsiteY8" fmla="*/ 1128 h 102031"/>
                  <a:gd name="connsiteX9" fmla="*/ 50509 w 101018"/>
                  <a:gd name="connsiteY9" fmla="*/ 102032 h 102031"/>
                  <a:gd name="connsiteX10" fmla="*/ 101018 w 101018"/>
                  <a:gd name="connsiteY10" fmla="*/ 1128 h 102031"/>
                  <a:gd name="connsiteX11" fmla="*/ 50509 w 101018"/>
                  <a:gd name="connsiteY11" fmla="*/ 102032 h 10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18" h="102031">
                    <a:moveTo>
                      <a:pt x="50509" y="102032"/>
                    </a:moveTo>
                    <a:cubicBezTo>
                      <a:pt x="21315" y="48956"/>
                      <a:pt x="8991" y="35536"/>
                      <a:pt x="0" y="1128"/>
                    </a:cubicBezTo>
                    <a:moveTo>
                      <a:pt x="50509" y="102032"/>
                    </a:moveTo>
                    <a:cubicBezTo>
                      <a:pt x="35660" y="52387"/>
                      <a:pt x="8486" y="24538"/>
                      <a:pt x="0" y="1128"/>
                    </a:cubicBezTo>
                    <a:moveTo>
                      <a:pt x="0" y="1128"/>
                    </a:moveTo>
                    <a:cubicBezTo>
                      <a:pt x="37074" y="-3816"/>
                      <a:pt x="49095" y="9604"/>
                      <a:pt x="101018" y="1128"/>
                    </a:cubicBezTo>
                    <a:moveTo>
                      <a:pt x="0" y="1128"/>
                    </a:moveTo>
                    <a:cubicBezTo>
                      <a:pt x="30306" y="7082"/>
                      <a:pt x="62834" y="4862"/>
                      <a:pt x="101018" y="1128"/>
                    </a:cubicBezTo>
                    <a:moveTo>
                      <a:pt x="101018" y="1128"/>
                    </a:moveTo>
                    <a:cubicBezTo>
                      <a:pt x="77683" y="47645"/>
                      <a:pt x="60813" y="59854"/>
                      <a:pt x="50509" y="102032"/>
                    </a:cubicBezTo>
                    <a:moveTo>
                      <a:pt x="101018" y="1128"/>
                    </a:moveTo>
                    <a:cubicBezTo>
                      <a:pt x="85967" y="41591"/>
                      <a:pt x="75562" y="73980"/>
                      <a:pt x="50509" y="102032"/>
                    </a:cubicBezTo>
                  </a:path>
                </a:pathLst>
              </a:custGeom>
              <a:noFill/>
              <a:ln w="40392" cap="rnd">
                <a:solidFill>
                  <a:srgbClr val="BC5062"/>
                </a:solidFill>
                <a:prstDash val="solid"/>
                <a:round/>
              </a:ln>
            </p:spPr>
            <p:txBody>
              <a:bodyPr rtlCol="0" anchor="ctr"/>
              <a:lstStyle/>
              <a:p>
                <a:endParaRPr lang="en-IL"/>
              </a:p>
            </p:txBody>
          </p:sp>
        </p:grpSp>
        <p:grpSp>
          <p:nvGrpSpPr>
            <p:cNvPr id="232" name="Graphic 99">
              <a:extLst>
                <a:ext uri="{FF2B5EF4-FFF2-40B4-BE49-F238E27FC236}">
                  <a16:creationId xmlns:a16="http://schemas.microsoft.com/office/drawing/2014/main" id="{8986DCB3-7014-D6B3-DC1C-F3775ED258F2}"/>
                </a:ext>
              </a:extLst>
            </p:cNvPr>
            <p:cNvGrpSpPr/>
            <p:nvPr/>
          </p:nvGrpSpPr>
          <p:grpSpPr>
            <a:xfrm>
              <a:off x="2482310" y="6724833"/>
              <a:ext cx="2412187" cy="1005520"/>
              <a:chOff x="2482310" y="6724833"/>
              <a:chExt cx="2412187" cy="1005520"/>
            </a:xfrm>
          </p:grpSpPr>
          <p:grpSp>
            <p:nvGrpSpPr>
              <p:cNvPr id="233" name="Graphic 99">
                <a:extLst>
                  <a:ext uri="{FF2B5EF4-FFF2-40B4-BE49-F238E27FC236}">
                    <a16:creationId xmlns:a16="http://schemas.microsoft.com/office/drawing/2014/main" id="{1CDBCD45-CC41-A3A6-2825-B76EFBAF7759}"/>
                  </a:ext>
                </a:extLst>
              </p:cNvPr>
              <p:cNvGrpSpPr/>
              <p:nvPr/>
            </p:nvGrpSpPr>
            <p:grpSpPr>
              <a:xfrm>
                <a:off x="2482310" y="6724833"/>
                <a:ext cx="2412187" cy="1005520"/>
                <a:chOff x="2482310" y="6724833"/>
                <a:chExt cx="2412187" cy="1005520"/>
              </a:xfrm>
            </p:grpSpPr>
            <p:sp>
              <p:nvSpPr>
                <p:cNvPr id="234" name="Freeform 233">
                  <a:extLst>
                    <a:ext uri="{FF2B5EF4-FFF2-40B4-BE49-F238E27FC236}">
                      <a16:creationId xmlns:a16="http://schemas.microsoft.com/office/drawing/2014/main" id="{F86E35EF-A6B2-3B95-A39C-564FCB7F260A}"/>
                    </a:ext>
                  </a:extLst>
                </p:cNvPr>
                <p:cNvSpPr/>
                <p:nvPr/>
              </p:nvSpPr>
              <p:spPr>
                <a:xfrm>
                  <a:off x="2488036" y="6763176"/>
                  <a:ext cx="2373933" cy="950305"/>
                </a:xfrm>
                <a:custGeom>
                  <a:avLst/>
                  <a:gdLst>
                    <a:gd name="connsiteX0" fmla="*/ 0 w 2373933"/>
                    <a:gd name="connsiteY0" fmla="*/ 0 h 950305"/>
                    <a:gd name="connsiteX1" fmla="*/ 2373934 w 2373933"/>
                    <a:gd name="connsiteY1" fmla="*/ 0 h 950305"/>
                    <a:gd name="connsiteX2" fmla="*/ 2373934 w 2373933"/>
                    <a:gd name="connsiteY2" fmla="*/ 950306 h 950305"/>
                    <a:gd name="connsiteX3" fmla="*/ 0 w 2373933"/>
                    <a:gd name="connsiteY3" fmla="*/ 950306 h 950305"/>
                  </a:gdLst>
                  <a:ahLst/>
                  <a:cxnLst>
                    <a:cxn ang="0">
                      <a:pos x="connsiteX0" y="connsiteY0"/>
                    </a:cxn>
                    <a:cxn ang="0">
                      <a:pos x="connsiteX1" y="connsiteY1"/>
                    </a:cxn>
                    <a:cxn ang="0">
                      <a:pos x="connsiteX2" y="connsiteY2"/>
                    </a:cxn>
                    <a:cxn ang="0">
                      <a:pos x="connsiteX3" y="connsiteY3"/>
                    </a:cxn>
                  </a:cxnLst>
                  <a:rect l="l" t="t" r="r" b="b"/>
                  <a:pathLst>
                    <a:path w="2373933" h="950305">
                      <a:moveTo>
                        <a:pt x="0" y="0"/>
                      </a:moveTo>
                      <a:lnTo>
                        <a:pt x="2373934" y="0"/>
                      </a:lnTo>
                      <a:lnTo>
                        <a:pt x="2373934" y="950306"/>
                      </a:lnTo>
                      <a:lnTo>
                        <a:pt x="0" y="950306"/>
                      </a:lnTo>
                      <a:close/>
                    </a:path>
                  </a:pathLst>
                </a:custGeom>
                <a:noFill/>
                <a:ln w="10098" cap="flat">
                  <a:noFill/>
                  <a:prstDash val="solid"/>
                  <a:miter/>
                </a:ln>
              </p:spPr>
              <p:txBody>
                <a:bodyPr rtlCol="0" anchor="ctr"/>
                <a:lstStyle/>
                <a:p>
                  <a:endParaRPr lang="en-IL"/>
                </a:p>
              </p:txBody>
            </p:sp>
            <p:sp>
              <p:nvSpPr>
                <p:cNvPr id="235" name="Freeform 234">
                  <a:extLst>
                    <a:ext uri="{FF2B5EF4-FFF2-40B4-BE49-F238E27FC236}">
                      <a16:creationId xmlns:a16="http://schemas.microsoft.com/office/drawing/2014/main" id="{F884D828-9C18-6D25-1906-8DF01C59D054}"/>
                    </a:ext>
                  </a:extLst>
                </p:cNvPr>
                <p:cNvSpPr/>
                <p:nvPr/>
              </p:nvSpPr>
              <p:spPr>
                <a:xfrm>
                  <a:off x="2504300" y="6724833"/>
                  <a:ext cx="2390197" cy="959589"/>
                </a:xfrm>
                <a:custGeom>
                  <a:avLst/>
                  <a:gdLst>
                    <a:gd name="connsiteX0" fmla="*/ 4445 w 2390197"/>
                    <a:gd name="connsiteY0" fmla="*/ 15438 h 959589"/>
                    <a:gd name="connsiteX1" fmla="*/ 2390198 w 2390197"/>
                    <a:gd name="connsiteY1" fmla="*/ 0 h 959589"/>
                    <a:gd name="connsiteX2" fmla="*/ 2318879 w 2390197"/>
                    <a:gd name="connsiteY2" fmla="*/ 959589 h 959589"/>
                    <a:gd name="connsiteX3" fmla="*/ 0 w 2390197"/>
                    <a:gd name="connsiteY3" fmla="*/ 958176 h 959589"/>
                  </a:gdLst>
                  <a:ahLst/>
                  <a:cxnLst>
                    <a:cxn ang="0">
                      <a:pos x="connsiteX0" y="connsiteY0"/>
                    </a:cxn>
                    <a:cxn ang="0">
                      <a:pos x="connsiteX1" y="connsiteY1"/>
                    </a:cxn>
                    <a:cxn ang="0">
                      <a:pos x="connsiteX2" y="connsiteY2"/>
                    </a:cxn>
                    <a:cxn ang="0">
                      <a:pos x="connsiteX3" y="connsiteY3"/>
                    </a:cxn>
                  </a:cxnLst>
                  <a:rect l="l" t="t" r="r" b="b"/>
                  <a:pathLst>
                    <a:path w="2390197" h="959589">
                      <a:moveTo>
                        <a:pt x="4445" y="15438"/>
                      </a:moveTo>
                      <a:lnTo>
                        <a:pt x="2390198" y="0"/>
                      </a:lnTo>
                      <a:lnTo>
                        <a:pt x="2318879" y="959589"/>
                      </a:lnTo>
                      <a:lnTo>
                        <a:pt x="0" y="958176"/>
                      </a:lnTo>
                    </a:path>
                  </a:pathLst>
                </a:custGeom>
                <a:solidFill>
                  <a:srgbClr val="202030"/>
                </a:solidFill>
                <a:ln w="10098" cap="flat">
                  <a:noFill/>
                  <a:prstDash val="solid"/>
                  <a:miter/>
                </a:ln>
              </p:spPr>
              <p:txBody>
                <a:bodyPr rtlCol="0" anchor="ctr"/>
                <a:lstStyle/>
                <a:p>
                  <a:endParaRPr lang="en-IL"/>
                </a:p>
              </p:txBody>
            </p:sp>
            <p:sp>
              <p:nvSpPr>
                <p:cNvPr id="236" name="Freeform 235">
                  <a:extLst>
                    <a:ext uri="{FF2B5EF4-FFF2-40B4-BE49-F238E27FC236}">
                      <a16:creationId xmlns:a16="http://schemas.microsoft.com/office/drawing/2014/main" id="{634AACD3-A304-1BD4-E217-56B6742E79CF}"/>
                    </a:ext>
                  </a:extLst>
                </p:cNvPr>
                <p:cNvSpPr/>
                <p:nvPr/>
              </p:nvSpPr>
              <p:spPr>
                <a:xfrm>
                  <a:off x="2482310" y="6762612"/>
                  <a:ext cx="2388776" cy="967741"/>
                </a:xfrm>
                <a:custGeom>
                  <a:avLst/>
                  <a:gdLst>
                    <a:gd name="connsiteX0" fmla="*/ 5726 w 2388776"/>
                    <a:gd name="connsiteY0" fmla="*/ 565 h 967741"/>
                    <a:gd name="connsiteX1" fmla="*/ 2379660 w 2388776"/>
                    <a:gd name="connsiteY1" fmla="*/ 565 h 967741"/>
                    <a:gd name="connsiteX2" fmla="*/ 5726 w 2388776"/>
                    <a:gd name="connsiteY2" fmla="*/ 565 h 967741"/>
                    <a:gd name="connsiteX3" fmla="*/ 2379660 w 2388776"/>
                    <a:gd name="connsiteY3" fmla="*/ 565 h 967741"/>
                    <a:gd name="connsiteX4" fmla="*/ 2379660 w 2388776"/>
                    <a:gd name="connsiteY4" fmla="*/ 565 h 967741"/>
                    <a:gd name="connsiteX5" fmla="*/ 2379660 w 2388776"/>
                    <a:gd name="connsiteY5" fmla="*/ 950871 h 967741"/>
                    <a:gd name="connsiteX6" fmla="*/ 2379660 w 2388776"/>
                    <a:gd name="connsiteY6" fmla="*/ 565 h 967741"/>
                    <a:gd name="connsiteX7" fmla="*/ 2379660 w 2388776"/>
                    <a:gd name="connsiteY7" fmla="*/ 950871 h 967741"/>
                    <a:gd name="connsiteX8" fmla="*/ 2379660 w 2388776"/>
                    <a:gd name="connsiteY8" fmla="*/ 950871 h 967741"/>
                    <a:gd name="connsiteX9" fmla="*/ 5726 w 2388776"/>
                    <a:gd name="connsiteY9" fmla="*/ 950871 h 967741"/>
                    <a:gd name="connsiteX10" fmla="*/ 2379660 w 2388776"/>
                    <a:gd name="connsiteY10" fmla="*/ 950871 h 967741"/>
                    <a:gd name="connsiteX11" fmla="*/ 5726 w 2388776"/>
                    <a:gd name="connsiteY11" fmla="*/ 950871 h 967741"/>
                    <a:gd name="connsiteX12" fmla="*/ 5726 w 2388776"/>
                    <a:gd name="connsiteY12" fmla="*/ 950871 h 967741"/>
                    <a:gd name="connsiteX13" fmla="*/ 5726 w 2388776"/>
                    <a:gd name="connsiteY13" fmla="*/ 565 h 967741"/>
                    <a:gd name="connsiteX14" fmla="*/ 5726 w 2388776"/>
                    <a:gd name="connsiteY14" fmla="*/ 950871 h 967741"/>
                    <a:gd name="connsiteX15" fmla="*/ 5726 w 2388776"/>
                    <a:gd name="connsiteY15" fmla="*/ 565 h 967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8776" h="967741">
                      <a:moveTo>
                        <a:pt x="5726" y="565"/>
                      </a:moveTo>
                      <a:cubicBezTo>
                        <a:pt x="953886" y="22057"/>
                        <a:pt x="1859819" y="-4077"/>
                        <a:pt x="2379660" y="565"/>
                      </a:cubicBezTo>
                      <a:moveTo>
                        <a:pt x="5726" y="565"/>
                      </a:moveTo>
                      <a:cubicBezTo>
                        <a:pt x="585674" y="161"/>
                        <a:pt x="1189966" y="2179"/>
                        <a:pt x="2379660" y="565"/>
                      </a:cubicBezTo>
                      <a:moveTo>
                        <a:pt x="2379660" y="565"/>
                      </a:moveTo>
                      <a:cubicBezTo>
                        <a:pt x="2401783" y="293083"/>
                        <a:pt x="2354608" y="552505"/>
                        <a:pt x="2379660" y="950871"/>
                      </a:cubicBezTo>
                      <a:moveTo>
                        <a:pt x="2379660" y="565"/>
                      </a:moveTo>
                      <a:cubicBezTo>
                        <a:pt x="2378852" y="274416"/>
                        <a:pt x="2400571" y="531114"/>
                        <a:pt x="2379660" y="950871"/>
                      </a:cubicBezTo>
                      <a:moveTo>
                        <a:pt x="2379660" y="950871"/>
                      </a:moveTo>
                      <a:cubicBezTo>
                        <a:pt x="1709201" y="923728"/>
                        <a:pt x="1090968" y="920095"/>
                        <a:pt x="5726" y="950871"/>
                      </a:cubicBezTo>
                      <a:moveTo>
                        <a:pt x="2379660" y="950871"/>
                      </a:moveTo>
                      <a:cubicBezTo>
                        <a:pt x="1485142" y="982453"/>
                        <a:pt x="629516" y="962071"/>
                        <a:pt x="5726" y="950871"/>
                      </a:cubicBezTo>
                      <a:moveTo>
                        <a:pt x="5726" y="950871"/>
                      </a:moveTo>
                      <a:cubicBezTo>
                        <a:pt x="-10942" y="652702"/>
                        <a:pt x="15020" y="281580"/>
                        <a:pt x="5726" y="565"/>
                      </a:cubicBezTo>
                      <a:moveTo>
                        <a:pt x="5726" y="950871"/>
                      </a:moveTo>
                      <a:cubicBezTo>
                        <a:pt x="-638" y="665718"/>
                        <a:pt x="13303" y="432632"/>
                        <a:pt x="5726" y="565"/>
                      </a:cubicBezTo>
                    </a:path>
                  </a:pathLst>
                </a:custGeom>
                <a:noFill/>
                <a:ln w="30294" cap="rnd">
                  <a:solidFill>
                    <a:srgbClr val="555080"/>
                  </a:solidFill>
                  <a:prstDash val="solid"/>
                  <a:round/>
                </a:ln>
              </p:spPr>
              <p:txBody>
                <a:bodyPr rtlCol="0" anchor="ctr"/>
                <a:lstStyle/>
                <a:p>
                  <a:endParaRPr lang="en-IL"/>
                </a:p>
              </p:txBody>
            </p:sp>
          </p:grpSp>
          <p:sp>
            <p:nvSpPr>
              <p:cNvPr id="237" name="TextBox 236">
                <a:extLst>
                  <a:ext uri="{FF2B5EF4-FFF2-40B4-BE49-F238E27FC236}">
                    <a16:creationId xmlns:a16="http://schemas.microsoft.com/office/drawing/2014/main" id="{3EC61DC2-FE4B-3222-1642-8AD9DFB4EC47}"/>
                  </a:ext>
                </a:extLst>
              </p:cNvPr>
              <p:cNvSpPr txBox="1"/>
              <p:nvPr/>
            </p:nvSpPr>
            <p:spPr>
              <a:xfrm>
                <a:off x="2746910" y="6802355"/>
                <a:ext cx="1845377"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Movement</a:t>
                </a:r>
              </a:p>
              <a:p>
                <a:pPr algn="ctr"/>
                <a:r>
                  <a:rPr lang="en-IL" sz="2700" b="1" dirty="0">
                    <a:ln/>
                    <a:solidFill>
                      <a:srgbClr val="F4F4F4"/>
                    </a:solidFill>
                    <a:latin typeface="Tempus Sans ITC" panose="04020404030D07020202" pitchFamily="82" charset="0"/>
                    <a:sym typeface="Comic Sans MS"/>
                    <a:rtl val="0"/>
                  </a:rPr>
                  <a:t>System</a:t>
                </a:r>
              </a:p>
            </p:txBody>
          </p:sp>
        </p:grpSp>
        <p:grpSp>
          <p:nvGrpSpPr>
            <p:cNvPr id="238" name="Graphic 99">
              <a:extLst>
                <a:ext uri="{FF2B5EF4-FFF2-40B4-BE49-F238E27FC236}">
                  <a16:creationId xmlns:a16="http://schemas.microsoft.com/office/drawing/2014/main" id="{04EAAF03-716B-C5ED-683C-5935374D4AD9}"/>
                </a:ext>
              </a:extLst>
            </p:cNvPr>
            <p:cNvGrpSpPr/>
            <p:nvPr/>
          </p:nvGrpSpPr>
          <p:grpSpPr>
            <a:xfrm>
              <a:off x="4906924" y="6963671"/>
              <a:ext cx="3002874" cy="833762"/>
              <a:chOff x="4906924" y="6963671"/>
              <a:chExt cx="3002874" cy="833762"/>
            </a:xfrm>
            <a:noFill/>
          </p:grpSpPr>
          <p:sp>
            <p:nvSpPr>
              <p:cNvPr id="239" name="Freeform 238">
                <a:extLst>
                  <a:ext uri="{FF2B5EF4-FFF2-40B4-BE49-F238E27FC236}">
                    <a16:creationId xmlns:a16="http://schemas.microsoft.com/office/drawing/2014/main" id="{1153C275-92C9-D78D-1A45-7ABC104CB44D}"/>
                  </a:ext>
                </a:extLst>
              </p:cNvPr>
              <p:cNvSpPr/>
              <p:nvPr/>
            </p:nvSpPr>
            <p:spPr>
              <a:xfrm>
                <a:off x="5007538" y="7013921"/>
                <a:ext cx="2902260" cy="783512"/>
              </a:xfrm>
              <a:custGeom>
                <a:avLst/>
                <a:gdLst>
                  <a:gd name="connsiteX0" fmla="*/ 2902261 w 2902260"/>
                  <a:gd name="connsiteY0" fmla="*/ 783513 h 783512"/>
                  <a:gd name="connsiteX1" fmla="*/ 1789542 w 2902260"/>
                  <a:gd name="connsiteY1" fmla="*/ 354675 h 783512"/>
                  <a:gd name="connsiteX2" fmla="*/ 0 w 2902260"/>
                  <a:gd name="connsiteY2" fmla="*/ 0 h 783512"/>
                </a:gdLst>
                <a:ahLst/>
                <a:cxnLst>
                  <a:cxn ang="0">
                    <a:pos x="connsiteX0" y="connsiteY0"/>
                  </a:cxn>
                  <a:cxn ang="0">
                    <a:pos x="connsiteX1" y="connsiteY1"/>
                  </a:cxn>
                  <a:cxn ang="0">
                    <a:pos x="connsiteX2" y="connsiteY2"/>
                  </a:cxn>
                </a:cxnLst>
                <a:rect l="l" t="t" r="r" b="b"/>
                <a:pathLst>
                  <a:path w="2902260" h="783512">
                    <a:moveTo>
                      <a:pt x="2902261" y="783513"/>
                    </a:moveTo>
                    <a:cubicBezTo>
                      <a:pt x="2360933" y="644398"/>
                      <a:pt x="1990033" y="501458"/>
                      <a:pt x="1789542" y="354675"/>
                    </a:cubicBezTo>
                    <a:cubicBezTo>
                      <a:pt x="1589051" y="207891"/>
                      <a:pt x="992537" y="89673"/>
                      <a:pt x="0" y="0"/>
                    </a:cubicBezTo>
                  </a:path>
                </a:pathLst>
              </a:custGeom>
              <a:noFill/>
              <a:ln w="10098" cap="flat">
                <a:noFill/>
                <a:prstDash val="solid"/>
                <a:miter/>
              </a:ln>
            </p:spPr>
            <p:txBody>
              <a:bodyPr rtlCol="0" anchor="ctr"/>
              <a:lstStyle/>
              <a:p>
                <a:endParaRPr lang="en-IL"/>
              </a:p>
            </p:txBody>
          </p:sp>
          <p:sp>
            <p:nvSpPr>
              <p:cNvPr id="240" name="Freeform 239">
                <a:extLst>
                  <a:ext uri="{FF2B5EF4-FFF2-40B4-BE49-F238E27FC236}">
                    <a16:creationId xmlns:a16="http://schemas.microsoft.com/office/drawing/2014/main" id="{5B5881B2-9620-63B0-367D-2B43C751838E}"/>
                  </a:ext>
                </a:extLst>
              </p:cNvPr>
              <p:cNvSpPr/>
              <p:nvPr/>
            </p:nvSpPr>
            <p:spPr>
              <a:xfrm>
                <a:off x="4906924" y="6963671"/>
                <a:ext cx="105159" cy="100499"/>
              </a:xfrm>
              <a:custGeom>
                <a:avLst/>
                <a:gdLst>
                  <a:gd name="connsiteX0" fmla="*/ 0 w 105159"/>
                  <a:gd name="connsiteY0" fmla="*/ 41168 h 100499"/>
                  <a:gd name="connsiteX1" fmla="*/ 105160 w 105159"/>
                  <a:gd name="connsiteY1" fmla="*/ 0 h 100499"/>
                  <a:gd name="connsiteX2" fmla="*/ 96068 w 105159"/>
                  <a:gd name="connsiteY2" fmla="*/ 100500 h 100499"/>
                </a:gdLst>
                <a:ahLst/>
                <a:cxnLst>
                  <a:cxn ang="0">
                    <a:pos x="connsiteX0" y="connsiteY0"/>
                  </a:cxn>
                  <a:cxn ang="0">
                    <a:pos x="connsiteX1" y="connsiteY1"/>
                  </a:cxn>
                  <a:cxn ang="0">
                    <a:pos x="connsiteX2" y="connsiteY2"/>
                  </a:cxn>
                </a:cxnLst>
                <a:rect l="l" t="t" r="r" b="b"/>
                <a:pathLst>
                  <a:path w="105159" h="100499">
                    <a:moveTo>
                      <a:pt x="0" y="41168"/>
                    </a:moveTo>
                    <a:lnTo>
                      <a:pt x="105160" y="0"/>
                    </a:lnTo>
                    <a:lnTo>
                      <a:pt x="96068" y="100500"/>
                    </a:lnTo>
                    <a:close/>
                  </a:path>
                </a:pathLst>
              </a:custGeom>
              <a:noFill/>
              <a:ln w="10098" cap="flat">
                <a:noFill/>
                <a:prstDash val="solid"/>
                <a:miter/>
              </a:ln>
            </p:spPr>
            <p:txBody>
              <a:bodyPr rtlCol="0" anchor="ctr"/>
              <a:lstStyle/>
              <a:p>
                <a:endParaRPr lang="en-IL"/>
              </a:p>
            </p:txBody>
          </p:sp>
          <p:sp>
            <p:nvSpPr>
              <p:cNvPr id="241" name="Freeform 240">
                <a:extLst>
                  <a:ext uri="{FF2B5EF4-FFF2-40B4-BE49-F238E27FC236}">
                    <a16:creationId xmlns:a16="http://schemas.microsoft.com/office/drawing/2014/main" id="{45BBDA77-5920-0720-42A0-4205E1564A5E}"/>
                  </a:ext>
                </a:extLst>
              </p:cNvPr>
              <p:cNvSpPr/>
              <p:nvPr/>
            </p:nvSpPr>
            <p:spPr>
              <a:xfrm>
                <a:off x="5007538" y="7013921"/>
                <a:ext cx="2902260" cy="783512"/>
              </a:xfrm>
              <a:custGeom>
                <a:avLst/>
                <a:gdLst>
                  <a:gd name="connsiteX0" fmla="*/ 2902261 w 2902260"/>
                  <a:gd name="connsiteY0" fmla="*/ 783513 h 783512"/>
                  <a:gd name="connsiteX1" fmla="*/ 1789542 w 2902260"/>
                  <a:gd name="connsiteY1" fmla="*/ 354675 h 783512"/>
                  <a:gd name="connsiteX2" fmla="*/ 2902261 w 2902260"/>
                  <a:gd name="connsiteY2" fmla="*/ 783513 h 783512"/>
                  <a:gd name="connsiteX3" fmla="*/ 1789542 w 2902260"/>
                  <a:gd name="connsiteY3" fmla="*/ 354675 h 783512"/>
                  <a:gd name="connsiteX4" fmla="*/ 1789542 w 2902260"/>
                  <a:gd name="connsiteY4" fmla="*/ 354675 h 783512"/>
                  <a:gd name="connsiteX5" fmla="*/ 0 w 2902260"/>
                  <a:gd name="connsiteY5" fmla="*/ 0 h 783512"/>
                  <a:gd name="connsiteX6" fmla="*/ 1789542 w 2902260"/>
                  <a:gd name="connsiteY6" fmla="*/ 354675 h 783512"/>
                  <a:gd name="connsiteX7" fmla="*/ 0 w 2902260"/>
                  <a:gd name="connsiteY7" fmla="*/ 0 h 78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2260" h="783512">
                    <a:moveTo>
                      <a:pt x="2902261" y="783513"/>
                    </a:moveTo>
                    <a:cubicBezTo>
                      <a:pt x="2395451" y="644267"/>
                      <a:pt x="1963900" y="517532"/>
                      <a:pt x="1789542" y="354675"/>
                    </a:cubicBezTo>
                    <a:moveTo>
                      <a:pt x="2902261" y="783513"/>
                    </a:moveTo>
                    <a:cubicBezTo>
                      <a:pt x="2374540" y="622875"/>
                      <a:pt x="1972487" y="510974"/>
                      <a:pt x="1789542" y="354675"/>
                    </a:cubicBezTo>
                    <a:moveTo>
                      <a:pt x="1789542" y="354675"/>
                    </a:moveTo>
                    <a:cubicBezTo>
                      <a:pt x="1564675" y="219969"/>
                      <a:pt x="1017054" y="68614"/>
                      <a:pt x="0" y="0"/>
                    </a:cubicBezTo>
                    <a:moveTo>
                      <a:pt x="1789542" y="354675"/>
                    </a:moveTo>
                    <a:cubicBezTo>
                      <a:pt x="1544168" y="245598"/>
                      <a:pt x="996345" y="64275"/>
                      <a:pt x="0" y="0"/>
                    </a:cubicBezTo>
                  </a:path>
                </a:pathLst>
              </a:custGeom>
              <a:noFill/>
              <a:ln w="40392" cap="rnd">
                <a:solidFill>
                  <a:srgbClr val="BC5062"/>
                </a:solidFill>
                <a:prstDash val="solid"/>
                <a:round/>
              </a:ln>
            </p:spPr>
            <p:txBody>
              <a:bodyPr rtlCol="0" anchor="ctr"/>
              <a:lstStyle/>
              <a:p>
                <a:endParaRPr lang="en-IL"/>
              </a:p>
            </p:txBody>
          </p:sp>
          <p:sp>
            <p:nvSpPr>
              <p:cNvPr id="242" name="Freeform 241">
                <a:extLst>
                  <a:ext uri="{FF2B5EF4-FFF2-40B4-BE49-F238E27FC236}">
                    <a16:creationId xmlns:a16="http://schemas.microsoft.com/office/drawing/2014/main" id="{2CA99A98-6241-460D-57D8-A72662797C66}"/>
                  </a:ext>
                </a:extLst>
              </p:cNvPr>
              <p:cNvSpPr/>
              <p:nvPr/>
            </p:nvSpPr>
            <p:spPr>
              <a:xfrm>
                <a:off x="4909348" y="6975275"/>
                <a:ext cx="107382" cy="72145"/>
              </a:xfrm>
              <a:custGeom>
                <a:avLst/>
                <a:gdLst>
                  <a:gd name="connsiteX0" fmla="*/ 0 w 107382"/>
                  <a:gd name="connsiteY0" fmla="*/ 26840 h 72145"/>
                  <a:gd name="connsiteX1" fmla="*/ 0 w 107382"/>
                  <a:gd name="connsiteY1" fmla="*/ 26840 h 72145"/>
                  <a:gd name="connsiteX2" fmla="*/ 0 w 107382"/>
                  <a:gd name="connsiteY2" fmla="*/ 26840 h 72145"/>
                  <a:gd name="connsiteX3" fmla="*/ 0 w 107382"/>
                  <a:gd name="connsiteY3" fmla="*/ 26840 h 72145"/>
                  <a:gd name="connsiteX4" fmla="*/ 30407 w 107382"/>
                  <a:gd name="connsiteY4" fmla="*/ 53277 h 72145"/>
                  <a:gd name="connsiteX5" fmla="*/ 76875 w 107382"/>
                  <a:gd name="connsiteY5" fmla="*/ 0 h 72145"/>
                  <a:gd name="connsiteX6" fmla="*/ 30407 w 107382"/>
                  <a:gd name="connsiteY6" fmla="*/ 53277 h 72145"/>
                  <a:gd name="connsiteX7" fmla="*/ 76875 w 107382"/>
                  <a:gd name="connsiteY7" fmla="*/ 0 h 72145"/>
                  <a:gd name="connsiteX8" fmla="*/ 67581 w 107382"/>
                  <a:gd name="connsiteY8" fmla="*/ 72146 h 72145"/>
                  <a:gd name="connsiteX9" fmla="*/ 107383 w 107382"/>
                  <a:gd name="connsiteY9" fmla="*/ 26437 h 72145"/>
                  <a:gd name="connsiteX10" fmla="*/ 67581 w 107382"/>
                  <a:gd name="connsiteY10" fmla="*/ 72146 h 72145"/>
                  <a:gd name="connsiteX11" fmla="*/ 107383 w 107382"/>
                  <a:gd name="connsiteY11" fmla="*/ 26437 h 72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382" h="72145">
                    <a:moveTo>
                      <a:pt x="0" y="26840"/>
                    </a:moveTo>
                    <a:cubicBezTo>
                      <a:pt x="0" y="26840"/>
                      <a:pt x="0" y="26840"/>
                      <a:pt x="0" y="26840"/>
                    </a:cubicBezTo>
                    <a:moveTo>
                      <a:pt x="0" y="26840"/>
                    </a:moveTo>
                    <a:cubicBezTo>
                      <a:pt x="0" y="26840"/>
                      <a:pt x="0" y="26840"/>
                      <a:pt x="0" y="26840"/>
                    </a:cubicBezTo>
                    <a:moveTo>
                      <a:pt x="30407" y="53277"/>
                    </a:moveTo>
                    <a:cubicBezTo>
                      <a:pt x="45256" y="42178"/>
                      <a:pt x="65258" y="18970"/>
                      <a:pt x="76875" y="0"/>
                    </a:cubicBezTo>
                    <a:moveTo>
                      <a:pt x="30407" y="53277"/>
                    </a:moveTo>
                    <a:cubicBezTo>
                      <a:pt x="48489" y="34004"/>
                      <a:pt x="71319" y="16447"/>
                      <a:pt x="76875" y="0"/>
                    </a:cubicBezTo>
                    <a:moveTo>
                      <a:pt x="67581" y="72146"/>
                    </a:moveTo>
                    <a:cubicBezTo>
                      <a:pt x="76976" y="52974"/>
                      <a:pt x="83946" y="39251"/>
                      <a:pt x="107383" y="26437"/>
                    </a:cubicBezTo>
                    <a:moveTo>
                      <a:pt x="67581" y="72146"/>
                    </a:moveTo>
                    <a:cubicBezTo>
                      <a:pt x="86169" y="54589"/>
                      <a:pt x="91119" y="45507"/>
                      <a:pt x="107383" y="26437"/>
                    </a:cubicBezTo>
                  </a:path>
                </a:pathLst>
              </a:custGeom>
              <a:noFill/>
              <a:ln w="20196" cap="rnd">
                <a:solidFill>
                  <a:srgbClr val="BC5062"/>
                </a:solidFill>
                <a:prstDash val="solid"/>
                <a:round/>
              </a:ln>
            </p:spPr>
            <p:txBody>
              <a:bodyPr rtlCol="0" anchor="ctr"/>
              <a:lstStyle/>
              <a:p>
                <a:endParaRPr lang="en-IL"/>
              </a:p>
            </p:txBody>
          </p:sp>
          <p:sp>
            <p:nvSpPr>
              <p:cNvPr id="243" name="Freeform 242">
                <a:extLst>
                  <a:ext uri="{FF2B5EF4-FFF2-40B4-BE49-F238E27FC236}">
                    <a16:creationId xmlns:a16="http://schemas.microsoft.com/office/drawing/2014/main" id="{A62D679D-B864-3C25-F89D-6A16A2892FAB}"/>
                  </a:ext>
                </a:extLst>
              </p:cNvPr>
              <p:cNvSpPr/>
              <p:nvPr/>
            </p:nvSpPr>
            <p:spPr>
              <a:xfrm>
                <a:off x="4906924" y="6963671"/>
                <a:ext cx="106838" cy="100499"/>
              </a:xfrm>
              <a:custGeom>
                <a:avLst/>
                <a:gdLst>
                  <a:gd name="connsiteX0" fmla="*/ 0 w 106838"/>
                  <a:gd name="connsiteY0" fmla="*/ 41168 h 100499"/>
                  <a:gd name="connsiteX1" fmla="*/ 105160 w 106838"/>
                  <a:gd name="connsiteY1" fmla="*/ 0 h 100499"/>
                  <a:gd name="connsiteX2" fmla="*/ 0 w 106838"/>
                  <a:gd name="connsiteY2" fmla="*/ 41168 h 100499"/>
                  <a:gd name="connsiteX3" fmla="*/ 105160 w 106838"/>
                  <a:gd name="connsiteY3" fmla="*/ 0 h 100499"/>
                  <a:gd name="connsiteX4" fmla="*/ 105160 w 106838"/>
                  <a:gd name="connsiteY4" fmla="*/ 0 h 100499"/>
                  <a:gd name="connsiteX5" fmla="*/ 96068 w 106838"/>
                  <a:gd name="connsiteY5" fmla="*/ 100500 h 100499"/>
                  <a:gd name="connsiteX6" fmla="*/ 105160 w 106838"/>
                  <a:gd name="connsiteY6" fmla="*/ 0 h 100499"/>
                  <a:gd name="connsiteX7" fmla="*/ 96068 w 106838"/>
                  <a:gd name="connsiteY7" fmla="*/ 100500 h 100499"/>
                  <a:gd name="connsiteX8" fmla="*/ 96068 w 106838"/>
                  <a:gd name="connsiteY8" fmla="*/ 100500 h 100499"/>
                  <a:gd name="connsiteX9" fmla="*/ 0 w 106838"/>
                  <a:gd name="connsiteY9" fmla="*/ 41168 h 100499"/>
                  <a:gd name="connsiteX10" fmla="*/ 96068 w 106838"/>
                  <a:gd name="connsiteY10" fmla="*/ 100500 h 100499"/>
                  <a:gd name="connsiteX11" fmla="*/ 0 w 106838"/>
                  <a:gd name="connsiteY11" fmla="*/ 41168 h 10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838" h="100499">
                    <a:moveTo>
                      <a:pt x="0" y="41168"/>
                    </a:moveTo>
                    <a:cubicBezTo>
                      <a:pt x="49499" y="33298"/>
                      <a:pt x="70612" y="2321"/>
                      <a:pt x="105160" y="0"/>
                    </a:cubicBezTo>
                    <a:moveTo>
                      <a:pt x="0" y="41168"/>
                    </a:moveTo>
                    <a:cubicBezTo>
                      <a:pt x="41013" y="21492"/>
                      <a:pt x="56974" y="23309"/>
                      <a:pt x="105160" y="0"/>
                    </a:cubicBezTo>
                    <a:moveTo>
                      <a:pt x="105160" y="0"/>
                    </a:moveTo>
                    <a:cubicBezTo>
                      <a:pt x="106776" y="29161"/>
                      <a:pt x="109302" y="46617"/>
                      <a:pt x="96068" y="100500"/>
                    </a:cubicBezTo>
                    <a:moveTo>
                      <a:pt x="105160" y="0"/>
                    </a:moveTo>
                    <a:cubicBezTo>
                      <a:pt x="108999" y="27244"/>
                      <a:pt x="106372" y="46214"/>
                      <a:pt x="96068" y="100500"/>
                    </a:cubicBezTo>
                    <a:moveTo>
                      <a:pt x="96068" y="100500"/>
                    </a:moveTo>
                    <a:cubicBezTo>
                      <a:pt x="53742" y="82438"/>
                      <a:pt x="29497" y="82942"/>
                      <a:pt x="0" y="41168"/>
                    </a:cubicBezTo>
                    <a:moveTo>
                      <a:pt x="96068" y="100500"/>
                    </a:moveTo>
                    <a:cubicBezTo>
                      <a:pt x="82835" y="99188"/>
                      <a:pt x="46670" y="82942"/>
                      <a:pt x="0" y="41168"/>
                    </a:cubicBezTo>
                  </a:path>
                </a:pathLst>
              </a:custGeom>
              <a:noFill/>
              <a:ln w="40392" cap="rnd">
                <a:solidFill>
                  <a:srgbClr val="BC5062"/>
                </a:solidFill>
                <a:prstDash val="solid"/>
                <a:round/>
              </a:ln>
            </p:spPr>
            <p:txBody>
              <a:bodyPr rtlCol="0" anchor="ctr"/>
              <a:lstStyle/>
              <a:p>
                <a:endParaRPr lang="en-IL"/>
              </a:p>
            </p:txBody>
          </p:sp>
        </p:grpSp>
      </p:grpSp>
      <p:pic>
        <p:nvPicPr>
          <p:cNvPr id="245" name="Picture 244" descr="A yellow circle with black center&#10;&#10;AI-generated content may be incorrect.">
            <a:extLst>
              <a:ext uri="{FF2B5EF4-FFF2-40B4-BE49-F238E27FC236}">
                <a16:creationId xmlns:a16="http://schemas.microsoft.com/office/drawing/2014/main" id="{18B45870-0048-1866-70C6-EDEB8728D341}"/>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1444122" y="3821432"/>
            <a:ext cx="347531" cy="331468"/>
          </a:xfrm>
          <a:prstGeom prst="rect">
            <a:avLst/>
          </a:prstGeom>
        </p:spPr>
      </p:pic>
      <p:pic>
        <p:nvPicPr>
          <p:cNvPr id="246" name="Picture 245" descr="A yellow circle with black center&#10;&#10;AI-generated content may be incorrect.">
            <a:extLst>
              <a:ext uri="{FF2B5EF4-FFF2-40B4-BE49-F238E27FC236}">
                <a16:creationId xmlns:a16="http://schemas.microsoft.com/office/drawing/2014/main" id="{70A59B13-57FF-B4CA-5A35-86033553192B}"/>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1444122" y="4533900"/>
            <a:ext cx="347531" cy="331468"/>
          </a:xfrm>
          <a:prstGeom prst="rect">
            <a:avLst/>
          </a:prstGeom>
        </p:spPr>
      </p:pic>
      <p:pic>
        <p:nvPicPr>
          <p:cNvPr id="247" name="Picture 246" descr="A yellow circle with black center&#10;&#10;AI-generated content may be incorrect.">
            <a:extLst>
              <a:ext uri="{FF2B5EF4-FFF2-40B4-BE49-F238E27FC236}">
                <a16:creationId xmlns:a16="http://schemas.microsoft.com/office/drawing/2014/main" id="{B8DCAF6C-1AEB-209A-7DE9-FDEF6EBCC36F}"/>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1444123" y="5219700"/>
            <a:ext cx="347531" cy="331468"/>
          </a:xfrm>
          <a:prstGeom prst="rect">
            <a:avLst/>
          </a:prstGeom>
        </p:spPr>
      </p:pic>
      <p:pic>
        <p:nvPicPr>
          <p:cNvPr id="248" name="Picture 247" descr="A yellow circle with black center&#10;&#10;AI-generated content may be incorrect.">
            <a:extLst>
              <a:ext uri="{FF2B5EF4-FFF2-40B4-BE49-F238E27FC236}">
                <a16:creationId xmlns:a16="http://schemas.microsoft.com/office/drawing/2014/main" id="{2940274C-7BE7-9812-0553-31F140072EA2}"/>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10165438" y="3821432"/>
            <a:ext cx="347531" cy="331468"/>
          </a:xfrm>
          <a:prstGeom prst="rect">
            <a:avLst/>
          </a:prstGeom>
        </p:spPr>
      </p:pic>
      <p:pic>
        <p:nvPicPr>
          <p:cNvPr id="249" name="Picture 248" descr="A yellow circle with black center&#10;&#10;AI-generated content may be incorrect.">
            <a:extLst>
              <a:ext uri="{FF2B5EF4-FFF2-40B4-BE49-F238E27FC236}">
                <a16:creationId xmlns:a16="http://schemas.microsoft.com/office/drawing/2014/main" id="{C7A0F9FB-59CF-2703-50A8-477B61D1C84D}"/>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10165439" y="4533900"/>
            <a:ext cx="347531" cy="331468"/>
          </a:xfrm>
          <a:prstGeom prst="rect">
            <a:avLst/>
          </a:prstGeom>
        </p:spPr>
      </p:pic>
    </p:spTree>
    <p:extLst>
      <p:ext uri="{BB962C8B-B14F-4D97-AF65-F5344CB8AC3E}">
        <p14:creationId xmlns:p14="http://schemas.microsoft.com/office/powerpoint/2010/main" val="94577289"/>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8FD30F7-852E-7E82-3DFB-FA78825A5745}"/>
            </a:ext>
          </a:extLst>
        </p:cNvPr>
        <p:cNvGrpSpPr/>
        <p:nvPr/>
      </p:nvGrpSpPr>
      <p:grpSpPr>
        <a:xfrm>
          <a:off x="0" y="0"/>
          <a:ext cx="0" cy="0"/>
          <a:chOff x="0" y="0"/>
          <a:chExt cx="0" cy="0"/>
        </a:xfrm>
      </p:grpSpPr>
      <p:grpSp>
        <p:nvGrpSpPr>
          <p:cNvPr id="5" name="קבוצה 4">
            <a:extLst>
              <a:ext uri="{FF2B5EF4-FFF2-40B4-BE49-F238E27FC236}">
                <a16:creationId xmlns:a16="http://schemas.microsoft.com/office/drawing/2014/main" id="{5973C85C-483C-4162-A6D0-AD32EFD39CB4}"/>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8B334A3C-80FE-7BD3-4566-8C3EB974923D}"/>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endParaRPr lang="en-IL" dirty="0"/>
            </a:p>
          </p:txBody>
        </p:sp>
        <p:sp>
          <p:nvSpPr>
            <p:cNvPr id="8" name="Freeform 2">
              <a:extLst>
                <a:ext uri="{FF2B5EF4-FFF2-40B4-BE49-F238E27FC236}">
                  <a16:creationId xmlns:a16="http://schemas.microsoft.com/office/drawing/2014/main" id="{5DE1F292-F1AC-DCC2-56B6-D7774686551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endParaRPr lang="en-IL" dirty="0"/>
            </a:p>
          </p:txBody>
        </p:sp>
      </p:grpSp>
      <p:sp>
        <p:nvSpPr>
          <p:cNvPr id="2" name="מלבן 1">
            <a:extLst>
              <a:ext uri="{FF2B5EF4-FFF2-40B4-BE49-F238E27FC236}">
                <a16:creationId xmlns:a16="http://schemas.microsoft.com/office/drawing/2014/main" id="{4F3F2104-7562-B48F-4CB9-2E8CECB29CA9}"/>
              </a:ext>
            </a:extLst>
          </p:cNvPr>
          <p:cNvSpPr/>
          <p:nvPr/>
        </p:nvSpPr>
        <p:spPr>
          <a:xfrm>
            <a:off x="0" y="3854536"/>
            <a:ext cx="18288000" cy="3250409"/>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2" name="TextBox 9">
            <a:extLst>
              <a:ext uri="{FF2B5EF4-FFF2-40B4-BE49-F238E27FC236}">
                <a16:creationId xmlns:a16="http://schemas.microsoft.com/office/drawing/2014/main" id="{8027D563-5ABE-2EA3-02B8-C5160520CFBC}"/>
              </a:ext>
            </a:extLst>
          </p:cNvPr>
          <p:cNvSpPr txBox="1"/>
          <p:nvPr/>
        </p:nvSpPr>
        <p:spPr>
          <a:xfrm>
            <a:off x="5600700" y="2051825"/>
            <a:ext cx="7086600" cy="523220"/>
          </a:xfrm>
          <a:prstGeom prst="rect">
            <a:avLst/>
          </a:prstGeom>
          <a:effectLst>
            <a:outerShdw blurRad="50800" dist="38100" dir="8100000" algn="tr" rotWithShape="0">
              <a:prstClr val="black">
                <a:alpha val="60000"/>
              </a:prstClr>
            </a:outerShdw>
          </a:effectLst>
        </p:spPr>
        <p:txBody>
          <a:bodyPr wrap="square" lIns="0" tIns="0" rIns="0" bIns="0" rtlCol="0" anchor="t">
            <a:spAutoFit/>
          </a:bodyPr>
          <a:lstStyle/>
          <a:p>
            <a:pPr algn="ctr">
              <a:spcBef>
                <a:spcPct val="20000"/>
              </a:spcBef>
            </a:pPr>
            <a:r>
              <a:rPr lang="en-US" sz="3400" b="1" dirty="0">
                <a:solidFill>
                  <a:srgbClr val="E9D8E7"/>
                </a:solidFill>
                <a:latin typeface="Tempus Sans ITC" panose="04020404030D07020202" pitchFamily="82" charset="0"/>
              </a:rPr>
              <a:t>Enemy AI Module</a:t>
            </a:r>
            <a:endParaRPr lang="en-IL" sz="3400" b="1" dirty="0">
              <a:solidFill>
                <a:srgbClr val="E9D8E7"/>
              </a:solidFill>
              <a:latin typeface="Tempus Sans ITC" panose="04020404030D07020202" pitchFamily="82" charset="0"/>
            </a:endParaRPr>
          </a:p>
        </p:txBody>
      </p:sp>
      <p:sp>
        <p:nvSpPr>
          <p:cNvPr id="18" name="תיבת טקסט 17">
            <a:extLst>
              <a:ext uri="{FF2B5EF4-FFF2-40B4-BE49-F238E27FC236}">
                <a16:creationId xmlns:a16="http://schemas.microsoft.com/office/drawing/2014/main" id="{8ED95248-B9AF-E869-CCF3-6127EC4542BC}"/>
              </a:ext>
            </a:extLst>
          </p:cNvPr>
          <p:cNvSpPr txBox="1"/>
          <p:nvPr/>
        </p:nvSpPr>
        <p:spPr>
          <a:xfrm>
            <a:off x="525524" y="3896844"/>
            <a:ext cx="8748152" cy="3156249"/>
          </a:xfrm>
          <a:prstGeom prst="rect">
            <a:avLst/>
          </a:prstGeom>
          <a:noFill/>
          <a:effectLst>
            <a:outerShdw blurRad="50800" dist="38100" dir="8100000" algn="tr" rotWithShape="0">
              <a:prstClr val="black">
                <a:alpha val="60000"/>
              </a:prstClr>
            </a:outerShdw>
          </a:effectLst>
        </p:spPr>
        <p:txBody>
          <a:bodyPr wrap="square" rtlCol="1">
            <a:spAutoFit/>
          </a:bodyPr>
          <a:lstStyle/>
          <a:p>
            <a:pPr marL="0" lvl="1" indent="0">
              <a:lnSpc>
                <a:spcPct val="170000"/>
              </a:lnSpc>
              <a:spcBef>
                <a:spcPct val="0"/>
              </a:spcBef>
              <a:buNone/>
            </a:pPr>
            <a:r>
              <a:rPr lang="en-US" sz="3200" b="1" dirty="0">
                <a:ln/>
                <a:solidFill>
                  <a:srgbClr val="F4F4F4"/>
                </a:solidFill>
                <a:latin typeface="Tempus Sans ITC" panose="04020404030D07020202" pitchFamily="82" charset="0"/>
                <a:rtl val="0"/>
              </a:rPr>
              <a:t>State Pattern: Predictable Behaviors</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Enemy AI: Defined States (Idle, Chase, Attack)</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Game Flow: Managed States (Menu, Play, Pause)</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Organized, Debuggable Complexity</a:t>
            </a:r>
          </a:p>
        </p:txBody>
      </p:sp>
      <p:grpSp>
        <p:nvGrpSpPr>
          <p:cNvPr id="82" name="קבוצה 81">
            <a:extLst>
              <a:ext uri="{FF2B5EF4-FFF2-40B4-BE49-F238E27FC236}">
                <a16:creationId xmlns:a16="http://schemas.microsoft.com/office/drawing/2014/main" id="{092EE4FA-A34E-F37E-556B-4E62A7DF2978}"/>
              </a:ext>
            </a:extLst>
          </p:cNvPr>
          <p:cNvGrpSpPr/>
          <p:nvPr/>
        </p:nvGrpSpPr>
        <p:grpSpPr>
          <a:xfrm>
            <a:off x="10896600" y="2863278"/>
            <a:ext cx="5907742" cy="7031236"/>
            <a:chOff x="11414088" y="2620045"/>
            <a:chExt cx="5907742" cy="7031236"/>
          </a:xfrm>
        </p:grpSpPr>
        <p:grpSp>
          <p:nvGrpSpPr>
            <p:cNvPr id="83" name="קבוצה 82">
              <a:extLst>
                <a:ext uri="{FF2B5EF4-FFF2-40B4-BE49-F238E27FC236}">
                  <a16:creationId xmlns:a16="http://schemas.microsoft.com/office/drawing/2014/main" id="{4A641E2D-06A0-7631-4AE0-C45AA2CD7D7A}"/>
                </a:ext>
              </a:extLst>
            </p:cNvPr>
            <p:cNvGrpSpPr/>
            <p:nvPr/>
          </p:nvGrpSpPr>
          <p:grpSpPr>
            <a:xfrm>
              <a:off x="13701257" y="4582583"/>
              <a:ext cx="2083957" cy="1129679"/>
              <a:chOff x="13701257" y="4582583"/>
              <a:chExt cx="2083957" cy="1129679"/>
            </a:xfrm>
          </p:grpSpPr>
          <p:grpSp>
            <p:nvGrpSpPr>
              <p:cNvPr id="205" name="Graphic 15">
                <a:extLst>
                  <a:ext uri="{FF2B5EF4-FFF2-40B4-BE49-F238E27FC236}">
                    <a16:creationId xmlns:a16="http://schemas.microsoft.com/office/drawing/2014/main" id="{42619F81-45A7-222D-27DE-AE8A4C585B87}"/>
                  </a:ext>
                </a:extLst>
              </p:cNvPr>
              <p:cNvGrpSpPr/>
              <p:nvPr/>
            </p:nvGrpSpPr>
            <p:grpSpPr>
              <a:xfrm>
                <a:off x="13701257" y="4582583"/>
                <a:ext cx="2083957" cy="1129679"/>
                <a:chOff x="13701257" y="3209809"/>
                <a:chExt cx="2083957" cy="1129679"/>
              </a:xfrm>
              <a:solidFill>
                <a:srgbClr val="1E1E2F">
                  <a:alpha val="70000"/>
                </a:srgbClr>
              </a:solidFill>
            </p:grpSpPr>
            <p:sp>
              <p:nvSpPr>
                <p:cNvPr id="207" name="Freeform 20">
                  <a:extLst>
                    <a:ext uri="{FF2B5EF4-FFF2-40B4-BE49-F238E27FC236}">
                      <a16:creationId xmlns:a16="http://schemas.microsoft.com/office/drawing/2014/main" id="{4DDA105E-609B-184E-5013-CAFD46589DBA}"/>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grpFill/>
                <a:ln w="12106" cap="flat">
                  <a:noFill/>
                  <a:prstDash val="solid"/>
                  <a:miter/>
                </a:ln>
              </p:spPr>
              <p:txBody>
                <a:bodyPr rtlCol="0" anchor="ctr"/>
                <a:lstStyle/>
                <a:p>
                  <a:endParaRPr lang="en-IL"/>
                </a:p>
              </p:txBody>
            </p:sp>
            <p:sp>
              <p:nvSpPr>
                <p:cNvPr id="208" name="Freeform 21">
                  <a:extLst>
                    <a:ext uri="{FF2B5EF4-FFF2-40B4-BE49-F238E27FC236}">
                      <a16:creationId xmlns:a16="http://schemas.microsoft.com/office/drawing/2014/main" id="{7C84E002-0670-0832-F46B-CB2C89B3E37E}"/>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grpFill/>
                <a:ln w="12106" cap="flat">
                  <a:noFill/>
                  <a:prstDash val="solid"/>
                  <a:miter/>
                </a:ln>
              </p:spPr>
              <p:txBody>
                <a:bodyPr rtlCol="0" anchor="ctr"/>
                <a:lstStyle/>
                <a:p>
                  <a:endParaRPr lang="en-IL"/>
                </a:p>
              </p:txBody>
            </p:sp>
            <p:sp>
              <p:nvSpPr>
                <p:cNvPr id="209" name="Freeform 22">
                  <a:extLst>
                    <a:ext uri="{FF2B5EF4-FFF2-40B4-BE49-F238E27FC236}">
                      <a16:creationId xmlns:a16="http://schemas.microsoft.com/office/drawing/2014/main" id="{7C66C283-A1D9-5D51-D1F5-C30822940D0D}"/>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grpFill/>
                <a:ln w="19050" cap="rnd">
                  <a:solidFill>
                    <a:srgbClr val="555080"/>
                  </a:solidFill>
                  <a:prstDash val="solid"/>
                  <a:round/>
                </a:ln>
              </p:spPr>
              <p:txBody>
                <a:bodyPr rtlCol="0" anchor="ctr"/>
                <a:lstStyle/>
                <a:p>
                  <a:endParaRPr lang="en-IL"/>
                </a:p>
              </p:txBody>
            </p:sp>
          </p:grpSp>
          <p:sp>
            <p:nvSpPr>
              <p:cNvPr id="206" name="TextBox 23">
                <a:extLst>
                  <a:ext uri="{FF2B5EF4-FFF2-40B4-BE49-F238E27FC236}">
                    <a16:creationId xmlns:a16="http://schemas.microsoft.com/office/drawing/2014/main" id="{03A1D61D-5488-52E5-5E0F-D395243B10CB}"/>
                  </a:ext>
                </a:extLst>
              </p:cNvPr>
              <p:cNvSpPr txBox="1"/>
              <p:nvPr/>
            </p:nvSpPr>
            <p:spPr>
              <a:xfrm>
                <a:off x="13894583" y="4663763"/>
                <a:ext cx="16979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Controller</a:t>
                </a:r>
              </a:p>
            </p:txBody>
          </p:sp>
        </p:grpSp>
        <p:grpSp>
          <p:nvGrpSpPr>
            <p:cNvPr id="84" name="קבוצה 83">
              <a:extLst>
                <a:ext uri="{FF2B5EF4-FFF2-40B4-BE49-F238E27FC236}">
                  <a16:creationId xmlns:a16="http://schemas.microsoft.com/office/drawing/2014/main" id="{71648B1F-A20C-5B43-38D3-404C53A98D96}"/>
                </a:ext>
              </a:extLst>
            </p:cNvPr>
            <p:cNvGrpSpPr/>
            <p:nvPr/>
          </p:nvGrpSpPr>
          <p:grpSpPr>
            <a:xfrm>
              <a:off x="11414088" y="6586496"/>
              <a:ext cx="2606712" cy="1153344"/>
              <a:chOff x="11414088" y="6586496"/>
              <a:chExt cx="2606712" cy="1153344"/>
            </a:xfrm>
          </p:grpSpPr>
          <p:grpSp>
            <p:nvGrpSpPr>
              <p:cNvPr id="200" name="Graphic 15">
                <a:extLst>
                  <a:ext uri="{FF2B5EF4-FFF2-40B4-BE49-F238E27FC236}">
                    <a16:creationId xmlns:a16="http://schemas.microsoft.com/office/drawing/2014/main" id="{4F491842-8015-30BF-78F3-CF5DB944B86A}"/>
                  </a:ext>
                </a:extLst>
              </p:cNvPr>
              <p:cNvGrpSpPr/>
              <p:nvPr/>
            </p:nvGrpSpPr>
            <p:grpSpPr>
              <a:xfrm>
                <a:off x="11414088" y="6586496"/>
                <a:ext cx="2606712" cy="1153344"/>
                <a:chOff x="11119259" y="5613498"/>
                <a:chExt cx="2606712" cy="1153344"/>
              </a:xfrm>
              <a:solidFill>
                <a:srgbClr val="1E1E2F">
                  <a:alpha val="70000"/>
                </a:srgbClr>
              </a:solidFill>
            </p:grpSpPr>
            <p:sp>
              <p:nvSpPr>
                <p:cNvPr id="202" name="Freeform 26">
                  <a:extLst>
                    <a:ext uri="{FF2B5EF4-FFF2-40B4-BE49-F238E27FC236}">
                      <a16:creationId xmlns:a16="http://schemas.microsoft.com/office/drawing/2014/main" id="{FE6DB126-6135-38B2-EF36-7B250F1D0017}"/>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grpFill/>
                <a:ln w="12106" cap="flat">
                  <a:noFill/>
                  <a:prstDash val="solid"/>
                  <a:miter/>
                </a:ln>
              </p:spPr>
              <p:txBody>
                <a:bodyPr rtlCol="0" anchor="ctr"/>
                <a:lstStyle/>
                <a:p>
                  <a:endParaRPr lang="en-IL"/>
                </a:p>
              </p:txBody>
            </p:sp>
            <p:sp>
              <p:nvSpPr>
                <p:cNvPr id="203" name="Freeform 27">
                  <a:extLst>
                    <a:ext uri="{FF2B5EF4-FFF2-40B4-BE49-F238E27FC236}">
                      <a16:creationId xmlns:a16="http://schemas.microsoft.com/office/drawing/2014/main" id="{386ABFF0-8A4A-52BF-43B6-7853B1645C24}"/>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grpFill/>
                <a:ln w="12106" cap="flat">
                  <a:solidFill>
                    <a:srgbClr val="555080"/>
                  </a:solidFill>
                  <a:prstDash val="solid"/>
                  <a:miter/>
                </a:ln>
              </p:spPr>
              <p:txBody>
                <a:bodyPr rtlCol="0" anchor="ctr"/>
                <a:lstStyle/>
                <a:p>
                  <a:endParaRPr lang="en-IL"/>
                </a:p>
              </p:txBody>
            </p:sp>
            <p:sp>
              <p:nvSpPr>
                <p:cNvPr id="204" name="Freeform 28">
                  <a:extLst>
                    <a:ext uri="{FF2B5EF4-FFF2-40B4-BE49-F238E27FC236}">
                      <a16:creationId xmlns:a16="http://schemas.microsoft.com/office/drawing/2014/main" id="{59F8C8E7-17BC-3F70-4EDB-A39D01468F0E}"/>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grpFill/>
                <a:ln w="19050" cap="rnd">
                  <a:solidFill>
                    <a:srgbClr val="555080"/>
                  </a:solidFill>
                  <a:prstDash val="solid"/>
                  <a:round/>
                </a:ln>
              </p:spPr>
              <p:txBody>
                <a:bodyPr rtlCol="0" anchor="ctr"/>
                <a:lstStyle/>
                <a:p>
                  <a:endParaRPr lang="en-IL"/>
                </a:p>
              </p:txBody>
            </p:sp>
          </p:grpSp>
          <p:sp>
            <p:nvSpPr>
              <p:cNvPr id="201" name="TextBox 29">
                <a:extLst>
                  <a:ext uri="{FF2B5EF4-FFF2-40B4-BE49-F238E27FC236}">
                    <a16:creationId xmlns:a16="http://schemas.microsoft.com/office/drawing/2014/main" id="{3EA781F2-99AD-41E1-FB16-8F648F2B6103}"/>
                  </a:ext>
                </a:extLst>
              </p:cNvPr>
              <p:cNvSpPr txBox="1"/>
              <p:nvPr/>
            </p:nvSpPr>
            <p:spPr>
              <a:xfrm>
                <a:off x="11574343" y="6749093"/>
                <a:ext cx="2286203" cy="830997"/>
              </a:xfrm>
              <a:prstGeom prst="rect">
                <a:avLst/>
              </a:prstGeom>
              <a:noFill/>
            </p:spPr>
            <p:txBody>
              <a:bodyPr wrap="square" rtlCol="0">
                <a:spAutoFit/>
              </a:bodyPr>
              <a:lstStyle>
                <a:defPPr>
                  <a:defRPr lang="en-US"/>
                </a:defPPr>
                <a:lvl1pPr algn="ctr">
                  <a:defRPr sz="2700" b="1" spc="0" baseline="0">
                    <a:ln/>
                    <a:solidFill>
                      <a:srgbClr val="F4F4F4"/>
                    </a:solidFill>
                    <a:latin typeface="Tempus Sans ITC" panose="04020404030D07020202" pitchFamily="82" charset="0"/>
                    <a:rtl val="0"/>
                  </a:defRPr>
                </a:lvl1pPr>
              </a:lstStyle>
              <a:p>
                <a:r>
                  <a:rPr lang="en-IL" dirty="0">
                    <a:sym typeface="Comic Sans MS"/>
                  </a:rPr>
                  <a:t>Enemy</a:t>
                </a:r>
              </a:p>
              <a:p>
                <a:r>
                  <a:rPr lang="en-IL" dirty="0">
                    <a:sym typeface="Comic Sans MS"/>
                  </a:rPr>
                  <a:t>State Machine</a:t>
                </a:r>
              </a:p>
            </p:txBody>
          </p:sp>
        </p:grpSp>
        <p:grpSp>
          <p:nvGrpSpPr>
            <p:cNvPr id="85" name="קבוצה 84">
              <a:extLst>
                <a:ext uri="{FF2B5EF4-FFF2-40B4-BE49-F238E27FC236}">
                  <a16:creationId xmlns:a16="http://schemas.microsoft.com/office/drawing/2014/main" id="{D322CBD4-18E3-682B-7E5C-ED4997208C6F}"/>
                </a:ext>
              </a:extLst>
            </p:cNvPr>
            <p:cNvGrpSpPr/>
            <p:nvPr/>
          </p:nvGrpSpPr>
          <p:grpSpPr>
            <a:xfrm>
              <a:off x="15256486" y="6631246"/>
              <a:ext cx="2065344" cy="1173086"/>
              <a:chOff x="15256486" y="6631246"/>
              <a:chExt cx="2065344" cy="1173086"/>
            </a:xfrm>
          </p:grpSpPr>
          <p:grpSp>
            <p:nvGrpSpPr>
              <p:cNvPr id="195" name="Graphic 15">
                <a:extLst>
                  <a:ext uri="{FF2B5EF4-FFF2-40B4-BE49-F238E27FC236}">
                    <a16:creationId xmlns:a16="http://schemas.microsoft.com/office/drawing/2014/main" id="{13E4C06E-5782-6326-EFBE-0646348D536E}"/>
                  </a:ext>
                </a:extLst>
              </p:cNvPr>
              <p:cNvGrpSpPr/>
              <p:nvPr/>
            </p:nvGrpSpPr>
            <p:grpSpPr>
              <a:xfrm>
                <a:off x="15256486" y="6631246"/>
                <a:ext cx="2065344" cy="1173086"/>
                <a:chOff x="15256486" y="5653781"/>
                <a:chExt cx="2065344" cy="1173086"/>
              </a:xfrm>
              <a:solidFill>
                <a:srgbClr val="1E1E2F">
                  <a:alpha val="69804"/>
                </a:srgbClr>
              </a:solidFill>
            </p:grpSpPr>
            <p:sp>
              <p:nvSpPr>
                <p:cNvPr id="197" name="Freeform 32">
                  <a:extLst>
                    <a:ext uri="{FF2B5EF4-FFF2-40B4-BE49-F238E27FC236}">
                      <a16:creationId xmlns:a16="http://schemas.microsoft.com/office/drawing/2014/main" id="{D797512D-E973-D878-B6E3-9CB1BA889DD4}"/>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grpFill/>
                <a:ln w="12106" cap="flat">
                  <a:noFill/>
                  <a:prstDash val="solid"/>
                  <a:miter/>
                </a:ln>
              </p:spPr>
              <p:txBody>
                <a:bodyPr rtlCol="0" anchor="ctr"/>
                <a:lstStyle/>
                <a:p>
                  <a:endParaRPr lang="en-IL"/>
                </a:p>
              </p:txBody>
            </p:sp>
            <p:sp>
              <p:nvSpPr>
                <p:cNvPr id="198" name="Freeform 33">
                  <a:extLst>
                    <a:ext uri="{FF2B5EF4-FFF2-40B4-BE49-F238E27FC236}">
                      <a16:creationId xmlns:a16="http://schemas.microsoft.com/office/drawing/2014/main" id="{6752551B-B281-38DB-8AAA-E91297ABFB4F}"/>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grpFill/>
                <a:ln w="12106" cap="flat">
                  <a:noFill/>
                  <a:prstDash val="solid"/>
                  <a:miter/>
                </a:ln>
              </p:spPr>
              <p:txBody>
                <a:bodyPr rtlCol="0" anchor="ctr"/>
                <a:lstStyle/>
                <a:p>
                  <a:endParaRPr lang="en-IL"/>
                </a:p>
              </p:txBody>
            </p:sp>
            <p:sp>
              <p:nvSpPr>
                <p:cNvPr id="199" name="Freeform 34">
                  <a:extLst>
                    <a:ext uri="{FF2B5EF4-FFF2-40B4-BE49-F238E27FC236}">
                      <a16:creationId xmlns:a16="http://schemas.microsoft.com/office/drawing/2014/main" id="{97C5BCD0-BB55-9DD3-553C-51E28A998E64}"/>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grpFill/>
                <a:ln w="19050" cap="rnd">
                  <a:solidFill>
                    <a:srgbClr val="555080"/>
                  </a:solidFill>
                  <a:prstDash val="solid"/>
                  <a:round/>
                </a:ln>
              </p:spPr>
              <p:txBody>
                <a:bodyPr rtlCol="0" anchor="ctr"/>
                <a:lstStyle/>
                <a:p>
                  <a:endParaRPr lang="en-IL"/>
                </a:p>
              </p:txBody>
            </p:sp>
          </p:grpSp>
          <p:sp>
            <p:nvSpPr>
              <p:cNvPr id="196" name="TextBox 35">
                <a:extLst>
                  <a:ext uri="{FF2B5EF4-FFF2-40B4-BE49-F238E27FC236}">
                    <a16:creationId xmlns:a16="http://schemas.microsoft.com/office/drawing/2014/main" id="{56EBD0EF-6328-17D5-3933-8CE431D0BA8A}"/>
                  </a:ext>
                </a:extLst>
              </p:cNvPr>
              <p:cNvSpPr txBox="1"/>
              <p:nvPr/>
            </p:nvSpPr>
            <p:spPr>
              <a:xfrm>
                <a:off x="15566622" y="6750772"/>
                <a:ext cx="143180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Active</a:t>
                </a:r>
              </a:p>
              <a:p>
                <a:pPr algn="ctr"/>
                <a:r>
                  <a:rPr lang="en-IL" sz="2700" b="1" dirty="0">
                    <a:ln/>
                    <a:solidFill>
                      <a:srgbClr val="F4F4F4"/>
                    </a:solidFill>
                    <a:latin typeface="Tempus Sans ITC" panose="04020404030D07020202" pitchFamily="82" charset="0"/>
                    <a:sym typeface="Comic Sans MS"/>
                    <a:rtl val="0"/>
                  </a:rPr>
                  <a:t>State</a:t>
                </a:r>
                <a:r>
                  <a:rPr lang="en-IL" sz="2400" dirty="0">
                    <a:ln/>
                    <a:solidFill>
                      <a:srgbClr val="F4F4F4"/>
                    </a:solidFill>
                    <a:latin typeface="Comic Sans MS"/>
                    <a:sym typeface="Comic Sans MS"/>
                    <a:rtl val="0"/>
                  </a:rPr>
                  <a:t> </a:t>
                </a:r>
                <a:r>
                  <a:rPr lang="en-IL" sz="2700" b="1" dirty="0">
                    <a:ln/>
                    <a:solidFill>
                      <a:srgbClr val="F4F4F4"/>
                    </a:solidFill>
                    <a:latin typeface="Tempus Sans ITC" panose="04020404030D07020202" pitchFamily="82" charset="0"/>
                    <a:sym typeface="Comic Sans MS"/>
                    <a:rtl val="0"/>
                  </a:rPr>
                  <a:t>SO</a:t>
                </a:r>
              </a:p>
            </p:txBody>
          </p:sp>
        </p:grpSp>
        <p:grpSp>
          <p:nvGrpSpPr>
            <p:cNvPr id="86" name="קבוצה 85">
              <a:extLst>
                <a:ext uri="{FF2B5EF4-FFF2-40B4-BE49-F238E27FC236}">
                  <a16:creationId xmlns:a16="http://schemas.microsoft.com/office/drawing/2014/main" id="{1661E346-A8ED-1CDB-4524-A56D7202D442}"/>
                </a:ext>
              </a:extLst>
            </p:cNvPr>
            <p:cNvGrpSpPr/>
            <p:nvPr/>
          </p:nvGrpSpPr>
          <p:grpSpPr>
            <a:xfrm>
              <a:off x="13572998" y="2620045"/>
              <a:ext cx="2426568" cy="1029348"/>
              <a:chOff x="13572998" y="2620045"/>
              <a:chExt cx="2426568" cy="1029348"/>
            </a:xfrm>
          </p:grpSpPr>
          <p:grpSp>
            <p:nvGrpSpPr>
              <p:cNvPr id="185" name="Graphic 15">
                <a:extLst>
                  <a:ext uri="{FF2B5EF4-FFF2-40B4-BE49-F238E27FC236}">
                    <a16:creationId xmlns:a16="http://schemas.microsoft.com/office/drawing/2014/main" id="{364958A1-EF8A-0083-EF78-7954D824DAA7}"/>
                  </a:ext>
                </a:extLst>
              </p:cNvPr>
              <p:cNvGrpSpPr/>
              <p:nvPr/>
            </p:nvGrpSpPr>
            <p:grpSpPr>
              <a:xfrm>
                <a:off x="13572998" y="2620045"/>
                <a:ext cx="2426568" cy="1020087"/>
                <a:chOff x="13691807" y="661641"/>
                <a:chExt cx="2115194" cy="927620"/>
              </a:xfrm>
              <a:solidFill>
                <a:srgbClr val="1E1E2F">
                  <a:alpha val="70000"/>
                </a:srgbClr>
              </a:solidFill>
            </p:grpSpPr>
            <p:sp>
              <p:nvSpPr>
                <p:cNvPr id="192" name="Freeform 38">
                  <a:extLst>
                    <a:ext uri="{FF2B5EF4-FFF2-40B4-BE49-F238E27FC236}">
                      <a16:creationId xmlns:a16="http://schemas.microsoft.com/office/drawing/2014/main" id="{243633B1-ED61-B9C0-85D9-B6D1C1DE73F0}"/>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grpFill/>
                <a:ln w="12106" cap="flat">
                  <a:noFill/>
                  <a:prstDash val="solid"/>
                  <a:miter/>
                </a:ln>
              </p:spPr>
              <p:txBody>
                <a:bodyPr rtlCol="0" anchor="ctr"/>
                <a:lstStyle/>
                <a:p>
                  <a:endParaRPr lang="en-IL"/>
                </a:p>
              </p:txBody>
            </p:sp>
            <p:sp>
              <p:nvSpPr>
                <p:cNvPr id="193" name="Freeform 39">
                  <a:extLst>
                    <a:ext uri="{FF2B5EF4-FFF2-40B4-BE49-F238E27FC236}">
                      <a16:creationId xmlns:a16="http://schemas.microsoft.com/office/drawing/2014/main" id="{77890F31-24DC-62D7-DE1A-2A5307205175}"/>
                    </a:ext>
                  </a:extLst>
                </p:cNvPr>
                <p:cNvSpPr/>
                <p:nvPr/>
              </p:nvSpPr>
              <p:spPr>
                <a:xfrm>
                  <a:off x="13691807" y="682773"/>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grpFill/>
                <a:ln w="12106" cap="flat">
                  <a:noFill/>
                  <a:prstDash val="solid"/>
                  <a:miter/>
                </a:ln>
              </p:spPr>
              <p:txBody>
                <a:bodyPr rtlCol="0" anchor="ctr"/>
                <a:lstStyle/>
                <a:p>
                  <a:endParaRPr lang="en-IL" dirty="0"/>
                </a:p>
              </p:txBody>
            </p:sp>
            <p:sp>
              <p:nvSpPr>
                <p:cNvPr id="194" name="Freeform 40">
                  <a:extLst>
                    <a:ext uri="{FF2B5EF4-FFF2-40B4-BE49-F238E27FC236}">
                      <a16:creationId xmlns:a16="http://schemas.microsoft.com/office/drawing/2014/main" id="{6F0EA5E1-F5E4-B8A0-E883-33F095A08388}"/>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grpFill/>
                <a:ln w="19050" cap="rnd">
                  <a:solidFill>
                    <a:srgbClr val="555080"/>
                  </a:solidFill>
                  <a:prstDash val="solid"/>
                  <a:round/>
                </a:ln>
              </p:spPr>
              <p:txBody>
                <a:bodyPr rtlCol="0" anchor="ctr"/>
                <a:lstStyle/>
                <a:p>
                  <a:endParaRPr lang="en-IL" dirty="0"/>
                </a:p>
              </p:txBody>
            </p:sp>
          </p:grpSp>
          <p:sp>
            <p:nvSpPr>
              <p:cNvPr id="191" name="TextBox 41">
                <a:extLst>
                  <a:ext uri="{FF2B5EF4-FFF2-40B4-BE49-F238E27FC236}">
                    <a16:creationId xmlns:a16="http://schemas.microsoft.com/office/drawing/2014/main" id="{83572E38-ACE2-5E1B-40CA-8FCB01FF0377}"/>
                  </a:ext>
                </a:extLst>
              </p:cNvPr>
              <p:cNvSpPr txBox="1"/>
              <p:nvPr/>
            </p:nvSpPr>
            <p:spPr>
              <a:xfrm>
                <a:off x="13850978" y="2634023"/>
                <a:ext cx="1870609" cy="101537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Enemy</a:t>
                </a:r>
              </a:p>
              <a:p>
                <a:pPr algn="ctr"/>
                <a:r>
                  <a:rPr lang="en-IL" sz="2700" b="1" dirty="0">
                    <a:ln/>
                    <a:solidFill>
                      <a:srgbClr val="F4F4F4"/>
                    </a:solidFill>
                    <a:latin typeface="Tempus Sans ITC" panose="04020404030D07020202" pitchFamily="82" charset="0"/>
                    <a:sym typeface="Comic Sans MS"/>
                    <a:rtl val="0"/>
                  </a:rPr>
                  <a:t>Behaviour</a:t>
                </a:r>
              </a:p>
            </p:txBody>
          </p:sp>
        </p:grpSp>
        <p:grpSp>
          <p:nvGrpSpPr>
            <p:cNvPr id="87" name="קבוצה 86">
              <a:extLst>
                <a:ext uri="{FF2B5EF4-FFF2-40B4-BE49-F238E27FC236}">
                  <a16:creationId xmlns:a16="http://schemas.microsoft.com/office/drawing/2014/main" id="{C811DF0A-8C33-C0D5-D153-F835FAAC0A8D}"/>
                </a:ext>
              </a:extLst>
            </p:cNvPr>
            <p:cNvGrpSpPr/>
            <p:nvPr/>
          </p:nvGrpSpPr>
          <p:grpSpPr>
            <a:xfrm>
              <a:off x="12739868" y="5684898"/>
              <a:ext cx="1483711" cy="870236"/>
              <a:chOff x="12739868" y="5684898"/>
              <a:chExt cx="1483711" cy="870236"/>
            </a:xfrm>
          </p:grpSpPr>
          <p:sp>
            <p:nvSpPr>
              <p:cNvPr id="161" name="Freeform 44">
                <a:extLst>
                  <a:ext uri="{FF2B5EF4-FFF2-40B4-BE49-F238E27FC236}">
                    <a16:creationId xmlns:a16="http://schemas.microsoft.com/office/drawing/2014/main" id="{4630A45D-80A1-67EC-194D-107DF3D79742}"/>
                  </a:ext>
                </a:extLst>
              </p:cNvPr>
              <p:cNvSpPr/>
              <p:nvPr/>
            </p:nvSpPr>
            <p:spPr>
              <a:xfrm>
                <a:off x="12817481" y="5684898"/>
                <a:ext cx="1403625" cy="826083"/>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sz="2000"/>
              </a:p>
            </p:txBody>
          </p:sp>
          <p:sp>
            <p:nvSpPr>
              <p:cNvPr id="167" name="Freeform 45">
                <a:extLst>
                  <a:ext uri="{FF2B5EF4-FFF2-40B4-BE49-F238E27FC236}">
                    <a16:creationId xmlns:a16="http://schemas.microsoft.com/office/drawing/2014/main" id="{49BD7A76-3353-E9A2-FFC0-BFC7A50B095C}"/>
                  </a:ext>
                </a:extLst>
              </p:cNvPr>
              <p:cNvSpPr/>
              <p:nvPr/>
            </p:nvSpPr>
            <p:spPr>
              <a:xfrm>
                <a:off x="12744501" y="6482613"/>
                <a:ext cx="100666" cy="71276"/>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sz="2000"/>
              </a:p>
            </p:txBody>
          </p:sp>
          <p:sp>
            <p:nvSpPr>
              <p:cNvPr id="173" name="Freeform 46">
                <a:extLst>
                  <a:ext uri="{FF2B5EF4-FFF2-40B4-BE49-F238E27FC236}">
                    <a16:creationId xmlns:a16="http://schemas.microsoft.com/office/drawing/2014/main" id="{029A5ADB-8C56-1C5D-C9ED-6845B971C714}"/>
                  </a:ext>
                </a:extLst>
              </p:cNvPr>
              <p:cNvSpPr/>
              <p:nvPr/>
            </p:nvSpPr>
            <p:spPr>
              <a:xfrm>
                <a:off x="12817481" y="5684898"/>
                <a:ext cx="1406098" cy="826083"/>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BC5062"/>
                </a:solidFill>
                <a:prstDash val="solid"/>
                <a:round/>
              </a:ln>
            </p:spPr>
            <p:txBody>
              <a:bodyPr rtlCol="0" anchor="ctr"/>
              <a:lstStyle/>
              <a:p>
                <a:endParaRPr lang="en-IL" sz="2000"/>
              </a:p>
            </p:txBody>
          </p:sp>
          <p:sp>
            <p:nvSpPr>
              <p:cNvPr id="174" name="Freeform 47">
                <a:extLst>
                  <a:ext uri="{FF2B5EF4-FFF2-40B4-BE49-F238E27FC236}">
                    <a16:creationId xmlns:a16="http://schemas.microsoft.com/office/drawing/2014/main" id="{024A20B1-F287-E5F3-DEF9-26F3FCC859D6}"/>
                  </a:ext>
                </a:extLst>
              </p:cNvPr>
              <p:cNvSpPr/>
              <p:nvPr/>
            </p:nvSpPr>
            <p:spPr>
              <a:xfrm>
                <a:off x="12739868" y="6482613"/>
                <a:ext cx="105298" cy="71276"/>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sz="2000"/>
              </a:p>
            </p:txBody>
          </p:sp>
          <p:sp>
            <p:nvSpPr>
              <p:cNvPr id="179" name="Freeform 48">
                <a:extLst>
                  <a:ext uri="{FF2B5EF4-FFF2-40B4-BE49-F238E27FC236}">
                    <a16:creationId xmlns:a16="http://schemas.microsoft.com/office/drawing/2014/main" id="{83A96B99-8F5A-6BA9-21A2-E850C17CC4F4}"/>
                  </a:ext>
                </a:extLst>
              </p:cNvPr>
              <p:cNvSpPr/>
              <p:nvPr/>
            </p:nvSpPr>
            <p:spPr>
              <a:xfrm>
                <a:off x="12744501" y="6482613"/>
                <a:ext cx="100666" cy="72521"/>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BC5062"/>
                </a:solidFill>
                <a:prstDash val="solid"/>
                <a:round/>
              </a:ln>
            </p:spPr>
            <p:txBody>
              <a:bodyPr rtlCol="0" anchor="ctr"/>
              <a:lstStyle/>
              <a:p>
                <a:endParaRPr lang="en-IL" sz="2000"/>
              </a:p>
            </p:txBody>
          </p:sp>
        </p:grpSp>
        <p:sp>
          <p:nvSpPr>
            <p:cNvPr id="88" name="TextBox 49">
              <a:extLst>
                <a:ext uri="{FF2B5EF4-FFF2-40B4-BE49-F238E27FC236}">
                  <a16:creationId xmlns:a16="http://schemas.microsoft.com/office/drawing/2014/main" id="{B03D4235-4709-59AD-62AF-DFF30468D3CB}"/>
                </a:ext>
              </a:extLst>
            </p:cNvPr>
            <p:cNvSpPr txBox="1"/>
            <p:nvPr/>
          </p:nvSpPr>
          <p:spPr>
            <a:xfrm>
              <a:off x="12097234" y="5862144"/>
              <a:ext cx="1180131" cy="400110"/>
            </a:xfrm>
            <a:prstGeom prst="rect">
              <a:avLst/>
            </a:prstGeom>
            <a:noFill/>
          </p:spPr>
          <p:txBody>
            <a:bodyPr wrap="none" rtlCol="0">
              <a:spAutoFit/>
            </a:bodyPr>
            <a:lstStyle/>
            <a:p>
              <a:pPr algn="ctr"/>
              <a:r>
                <a:rPr lang="en-IL" sz="2000" spc="0" baseline="0" dirty="0">
                  <a:ln/>
                  <a:solidFill>
                    <a:srgbClr val="F4F4F4"/>
                  </a:solidFill>
                  <a:latin typeface="Comic Sans MS"/>
                  <a:sym typeface="Comic Sans MS"/>
                  <a:rtl val="0"/>
                </a:rPr>
                <a:t>Updates</a:t>
              </a:r>
            </a:p>
          </p:txBody>
        </p:sp>
        <p:grpSp>
          <p:nvGrpSpPr>
            <p:cNvPr id="89" name="קבוצה 88">
              <a:extLst>
                <a:ext uri="{FF2B5EF4-FFF2-40B4-BE49-F238E27FC236}">
                  <a16:creationId xmlns:a16="http://schemas.microsoft.com/office/drawing/2014/main" id="{BE31CF6A-18D6-C1AF-7FCC-52ED858207AC}"/>
                </a:ext>
              </a:extLst>
            </p:cNvPr>
            <p:cNvGrpSpPr/>
            <p:nvPr/>
          </p:nvGrpSpPr>
          <p:grpSpPr>
            <a:xfrm>
              <a:off x="14020022" y="7112002"/>
              <a:ext cx="1247126" cy="134651"/>
              <a:chOff x="14020022" y="7112002"/>
              <a:chExt cx="1247126" cy="134651"/>
            </a:xfrm>
          </p:grpSpPr>
          <p:sp>
            <p:nvSpPr>
              <p:cNvPr id="137" name="Freeform 51">
                <a:extLst>
                  <a:ext uri="{FF2B5EF4-FFF2-40B4-BE49-F238E27FC236}">
                    <a16:creationId xmlns:a16="http://schemas.microsoft.com/office/drawing/2014/main" id="{9AD8BD05-1EE8-E374-FFA9-6C789006256E}"/>
                  </a:ext>
                </a:extLst>
              </p:cNvPr>
              <p:cNvSpPr/>
              <p:nvPr/>
            </p:nvSpPr>
            <p:spPr>
              <a:xfrm>
                <a:off x="14020022" y="7134316"/>
                <a:ext cx="1178500" cy="4501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138" name="Freeform 52">
                <a:extLst>
                  <a:ext uri="{FF2B5EF4-FFF2-40B4-BE49-F238E27FC236}">
                    <a16:creationId xmlns:a16="http://schemas.microsoft.com/office/drawing/2014/main" id="{573F64B1-2362-E622-CDC0-79B328D41B11}"/>
                  </a:ext>
                </a:extLst>
              </p:cNvPr>
              <p:cNvSpPr/>
              <p:nvPr/>
            </p:nvSpPr>
            <p:spPr>
              <a:xfrm>
                <a:off x="15197934" y="7112002"/>
                <a:ext cx="69214" cy="134651"/>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143" name="Freeform 53">
                <a:extLst>
                  <a:ext uri="{FF2B5EF4-FFF2-40B4-BE49-F238E27FC236}">
                    <a16:creationId xmlns:a16="http://schemas.microsoft.com/office/drawing/2014/main" id="{E91136B1-C5C9-6139-F52A-48CB998EF832}"/>
                  </a:ext>
                </a:extLst>
              </p:cNvPr>
              <p:cNvSpPr/>
              <p:nvPr/>
            </p:nvSpPr>
            <p:spPr>
              <a:xfrm>
                <a:off x="14020022" y="7130266"/>
                <a:ext cx="1178500" cy="49082"/>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38100" cap="rnd">
                <a:solidFill>
                  <a:srgbClr val="BC5062"/>
                </a:solidFill>
                <a:prstDash val="solid"/>
                <a:round/>
              </a:ln>
            </p:spPr>
            <p:txBody>
              <a:bodyPr rtlCol="0" anchor="ctr"/>
              <a:lstStyle/>
              <a:p>
                <a:endParaRPr lang="en-IL" dirty="0"/>
              </a:p>
            </p:txBody>
          </p:sp>
          <p:sp>
            <p:nvSpPr>
              <p:cNvPr id="149" name="Freeform 54">
                <a:extLst>
                  <a:ext uri="{FF2B5EF4-FFF2-40B4-BE49-F238E27FC236}">
                    <a16:creationId xmlns:a16="http://schemas.microsoft.com/office/drawing/2014/main" id="{70711CA5-3EBE-C71D-AD41-6CD153973B22}"/>
                  </a:ext>
                </a:extLst>
              </p:cNvPr>
              <p:cNvSpPr/>
              <p:nvPr/>
            </p:nvSpPr>
            <p:spPr>
              <a:xfrm>
                <a:off x="15195886" y="7112002"/>
                <a:ext cx="71261" cy="134651"/>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155" name="Freeform 55">
                <a:extLst>
                  <a:ext uri="{FF2B5EF4-FFF2-40B4-BE49-F238E27FC236}">
                    <a16:creationId xmlns:a16="http://schemas.microsoft.com/office/drawing/2014/main" id="{FEA71B27-9B3C-EDBF-885F-6BA7963552C9}"/>
                  </a:ext>
                </a:extLst>
              </p:cNvPr>
              <p:cNvSpPr/>
              <p:nvPr/>
            </p:nvSpPr>
            <p:spPr>
              <a:xfrm>
                <a:off x="15194163" y="7112002"/>
                <a:ext cx="72985" cy="134651"/>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38100" cap="rnd">
                <a:solidFill>
                  <a:srgbClr val="BC5062"/>
                </a:solidFill>
                <a:prstDash val="solid"/>
                <a:round/>
              </a:ln>
            </p:spPr>
            <p:txBody>
              <a:bodyPr rtlCol="0" anchor="ctr"/>
              <a:lstStyle/>
              <a:p>
                <a:endParaRPr lang="en-IL"/>
              </a:p>
            </p:txBody>
          </p:sp>
        </p:grpSp>
        <p:grpSp>
          <p:nvGrpSpPr>
            <p:cNvPr id="90" name="קבוצה 89">
              <a:extLst>
                <a:ext uri="{FF2B5EF4-FFF2-40B4-BE49-F238E27FC236}">
                  <a16:creationId xmlns:a16="http://schemas.microsoft.com/office/drawing/2014/main" id="{A66A76EE-5341-7601-F9A4-5CF14F0B05CD}"/>
                </a:ext>
              </a:extLst>
            </p:cNvPr>
            <p:cNvGrpSpPr/>
            <p:nvPr/>
          </p:nvGrpSpPr>
          <p:grpSpPr>
            <a:xfrm>
              <a:off x="15262284" y="5676711"/>
              <a:ext cx="695395" cy="984887"/>
              <a:chOff x="15262284" y="5676711"/>
              <a:chExt cx="695395" cy="984887"/>
            </a:xfrm>
          </p:grpSpPr>
          <p:sp>
            <p:nvSpPr>
              <p:cNvPr id="120" name="Freeform 58">
                <a:extLst>
                  <a:ext uri="{FF2B5EF4-FFF2-40B4-BE49-F238E27FC236}">
                    <a16:creationId xmlns:a16="http://schemas.microsoft.com/office/drawing/2014/main" id="{9275D4BA-F025-6B94-0449-459A2C201DF5}"/>
                  </a:ext>
                </a:extLst>
              </p:cNvPr>
              <p:cNvSpPr/>
              <p:nvPr/>
            </p:nvSpPr>
            <p:spPr>
              <a:xfrm>
                <a:off x="15318274" y="5747548"/>
                <a:ext cx="636533" cy="912888"/>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sz="2000"/>
              </a:p>
            </p:txBody>
          </p:sp>
          <p:sp>
            <p:nvSpPr>
              <p:cNvPr id="125" name="Freeform 59">
                <a:extLst>
                  <a:ext uri="{FF2B5EF4-FFF2-40B4-BE49-F238E27FC236}">
                    <a16:creationId xmlns:a16="http://schemas.microsoft.com/office/drawing/2014/main" id="{8392527F-54BF-4CFF-BFDD-6C61F4FABF14}"/>
                  </a:ext>
                </a:extLst>
              </p:cNvPr>
              <p:cNvSpPr/>
              <p:nvPr/>
            </p:nvSpPr>
            <p:spPr>
              <a:xfrm>
                <a:off x="15268844" y="5676714"/>
                <a:ext cx="98012" cy="88851"/>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sz="2000"/>
              </a:p>
            </p:txBody>
          </p:sp>
          <p:sp>
            <p:nvSpPr>
              <p:cNvPr id="126" name="Freeform 60">
                <a:extLst>
                  <a:ext uri="{FF2B5EF4-FFF2-40B4-BE49-F238E27FC236}">
                    <a16:creationId xmlns:a16="http://schemas.microsoft.com/office/drawing/2014/main" id="{9B7C43AF-B756-25AB-BFB0-7B86929CE5ED}"/>
                  </a:ext>
                </a:extLst>
              </p:cNvPr>
              <p:cNvSpPr/>
              <p:nvPr/>
            </p:nvSpPr>
            <p:spPr>
              <a:xfrm>
                <a:off x="15318274" y="5747548"/>
                <a:ext cx="639405" cy="914050"/>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BC5062"/>
                </a:solidFill>
                <a:prstDash val="solid"/>
                <a:round/>
              </a:ln>
            </p:spPr>
            <p:txBody>
              <a:bodyPr rtlCol="0" anchor="ctr"/>
              <a:lstStyle/>
              <a:p>
                <a:endParaRPr lang="en-IL" sz="2000"/>
              </a:p>
            </p:txBody>
          </p:sp>
          <p:sp>
            <p:nvSpPr>
              <p:cNvPr id="131" name="Freeform 61">
                <a:extLst>
                  <a:ext uri="{FF2B5EF4-FFF2-40B4-BE49-F238E27FC236}">
                    <a16:creationId xmlns:a16="http://schemas.microsoft.com/office/drawing/2014/main" id="{7E0DD92B-D389-0E18-B2A1-27A2C490519A}"/>
                  </a:ext>
                </a:extLst>
              </p:cNvPr>
              <p:cNvSpPr/>
              <p:nvPr/>
            </p:nvSpPr>
            <p:spPr>
              <a:xfrm>
                <a:off x="15262284" y="5676711"/>
                <a:ext cx="104571" cy="88854"/>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sz="2000"/>
              </a:p>
            </p:txBody>
          </p:sp>
          <p:sp>
            <p:nvSpPr>
              <p:cNvPr id="132" name="Freeform 62">
                <a:extLst>
                  <a:ext uri="{FF2B5EF4-FFF2-40B4-BE49-F238E27FC236}">
                    <a16:creationId xmlns:a16="http://schemas.microsoft.com/office/drawing/2014/main" id="{ABD125F1-B86F-EB83-731A-2F3B7A902C9E}"/>
                  </a:ext>
                </a:extLst>
              </p:cNvPr>
              <p:cNvSpPr/>
              <p:nvPr/>
            </p:nvSpPr>
            <p:spPr>
              <a:xfrm>
                <a:off x="15265941" y="5676714"/>
                <a:ext cx="100915" cy="88851"/>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BC5062"/>
                </a:solidFill>
                <a:prstDash val="solid"/>
                <a:round/>
              </a:ln>
            </p:spPr>
            <p:txBody>
              <a:bodyPr rtlCol="0" anchor="ctr"/>
              <a:lstStyle/>
              <a:p>
                <a:endParaRPr lang="en-IL" sz="2000"/>
              </a:p>
            </p:txBody>
          </p:sp>
        </p:grpSp>
        <p:sp>
          <p:nvSpPr>
            <p:cNvPr id="91" name="TextBox 63">
              <a:extLst>
                <a:ext uri="{FF2B5EF4-FFF2-40B4-BE49-F238E27FC236}">
                  <a16:creationId xmlns:a16="http://schemas.microsoft.com/office/drawing/2014/main" id="{9CD13900-08A8-9F86-A2D6-E313892349EB}"/>
                </a:ext>
              </a:extLst>
            </p:cNvPr>
            <p:cNvSpPr txBox="1"/>
            <p:nvPr/>
          </p:nvSpPr>
          <p:spPr>
            <a:xfrm>
              <a:off x="15704405" y="5922062"/>
              <a:ext cx="1305165" cy="400110"/>
            </a:xfrm>
            <a:prstGeom prst="rect">
              <a:avLst/>
            </a:prstGeom>
            <a:noFill/>
          </p:spPr>
          <p:txBody>
            <a:bodyPr wrap="none" rtlCol="0">
              <a:spAutoFit/>
            </a:bodyPr>
            <a:lstStyle/>
            <a:p>
              <a:pPr algn="ctr"/>
              <a:r>
                <a:rPr lang="en-IL" sz="2000" spc="0" baseline="0" dirty="0">
                  <a:ln/>
                  <a:solidFill>
                    <a:srgbClr val="F4F4F4"/>
                  </a:solidFill>
                  <a:latin typeface="Comic Sans MS"/>
                  <a:sym typeface="Comic Sans MS"/>
                  <a:rtl val="0"/>
                </a:rPr>
                <a:t>Decisions</a:t>
              </a:r>
            </a:p>
          </p:txBody>
        </p:sp>
        <p:grpSp>
          <p:nvGrpSpPr>
            <p:cNvPr id="92" name="קבוצה 91">
              <a:extLst>
                <a:ext uri="{FF2B5EF4-FFF2-40B4-BE49-F238E27FC236}">
                  <a16:creationId xmlns:a16="http://schemas.microsoft.com/office/drawing/2014/main" id="{2766B768-74C4-9D35-CEED-E275457DFA57}"/>
                </a:ext>
              </a:extLst>
            </p:cNvPr>
            <p:cNvGrpSpPr/>
            <p:nvPr/>
          </p:nvGrpSpPr>
          <p:grpSpPr>
            <a:xfrm>
              <a:off x="14722138" y="3646650"/>
              <a:ext cx="128289" cy="938847"/>
              <a:chOff x="14722138" y="3646650"/>
              <a:chExt cx="128289" cy="938847"/>
            </a:xfrm>
          </p:grpSpPr>
          <p:sp>
            <p:nvSpPr>
              <p:cNvPr id="107" name="Freeform 66">
                <a:extLst>
                  <a:ext uri="{FF2B5EF4-FFF2-40B4-BE49-F238E27FC236}">
                    <a16:creationId xmlns:a16="http://schemas.microsoft.com/office/drawing/2014/main" id="{3C83BFA2-9F76-6857-D2D3-7F6D1CAEE670}"/>
                  </a:ext>
                </a:extLst>
              </p:cNvPr>
              <p:cNvSpPr/>
              <p:nvPr/>
            </p:nvSpPr>
            <p:spPr>
              <a:xfrm>
                <a:off x="14775450" y="3708402"/>
                <a:ext cx="10833" cy="875848"/>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108" name="Freeform 67">
                <a:extLst>
                  <a:ext uri="{FF2B5EF4-FFF2-40B4-BE49-F238E27FC236}">
                    <a16:creationId xmlns:a16="http://schemas.microsoft.com/office/drawing/2014/main" id="{1B5E319D-D3A1-F629-DCCC-F5079E93602C}"/>
                  </a:ext>
                </a:extLst>
              </p:cNvPr>
              <p:cNvSpPr/>
              <p:nvPr/>
            </p:nvSpPr>
            <p:spPr>
              <a:xfrm>
                <a:off x="14722138" y="3646650"/>
                <a:ext cx="128289" cy="61957"/>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113" name="Freeform 68">
                <a:extLst>
                  <a:ext uri="{FF2B5EF4-FFF2-40B4-BE49-F238E27FC236}">
                    <a16:creationId xmlns:a16="http://schemas.microsoft.com/office/drawing/2014/main" id="{F997A637-09EB-6B26-0B48-D57F7D95B9A8}"/>
                  </a:ext>
                </a:extLst>
              </p:cNvPr>
              <p:cNvSpPr/>
              <p:nvPr/>
            </p:nvSpPr>
            <p:spPr>
              <a:xfrm>
                <a:off x="14764359" y="3708402"/>
                <a:ext cx="32818" cy="877095"/>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BC5062"/>
                </a:solidFill>
                <a:prstDash val="solid"/>
                <a:round/>
              </a:ln>
            </p:spPr>
            <p:txBody>
              <a:bodyPr rtlCol="0" anchor="ctr"/>
              <a:lstStyle/>
              <a:p>
                <a:endParaRPr lang="en-IL"/>
              </a:p>
            </p:txBody>
          </p:sp>
          <p:sp>
            <p:nvSpPr>
              <p:cNvPr id="114" name="Freeform 69">
                <a:extLst>
                  <a:ext uri="{FF2B5EF4-FFF2-40B4-BE49-F238E27FC236}">
                    <a16:creationId xmlns:a16="http://schemas.microsoft.com/office/drawing/2014/main" id="{4EB822A8-4145-8C49-E9DD-C22313294BD0}"/>
                  </a:ext>
                </a:extLst>
              </p:cNvPr>
              <p:cNvSpPr/>
              <p:nvPr/>
            </p:nvSpPr>
            <p:spPr>
              <a:xfrm>
                <a:off x="14722138" y="3646650"/>
                <a:ext cx="128289" cy="61957"/>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119" name="Freeform 70">
                <a:extLst>
                  <a:ext uri="{FF2B5EF4-FFF2-40B4-BE49-F238E27FC236}">
                    <a16:creationId xmlns:a16="http://schemas.microsoft.com/office/drawing/2014/main" id="{B969A960-F613-AE8B-DC78-ED749A285A26}"/>
                  </a:ext>
                </a:extLst>
              </p:cNvPr>
              <p:cNvSpPr/>
              <p:nvPr/>
            </p:nvSpPr>
            <p:spPr>
              <a:xfrm>
                <a:off x="14722138" y="3646650"/>
                <a:ext cx="128289" cy="63824"/>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BC5062"/>
                </a:solidFill>
                <a:prstDash val="solid"/>
                <a:round/>
              </a:ln>
            </p:spPr>
            <p:txBody>
              <a:bodyPr rtlCol="0" anchor="ctr"/>
              <a:lstStyle/>
              <a:p>
                <a:endParaRPr lang="en-IL"/>
              </a:p>
            </p:txBody>
          </p:sp>
        </p:grpSp>
        <p:sp>
          <p:nvSpPr>
            <p:cNvPr id="93" name="TextBox 71">
              <a:extLst>
                <a:ext uri="{FF2B5EF4-FFF2-40B4-BE49-F238E27FC236}">
                  <a16:creationId xmlns:a16="http://schemas.microsoft.com/office/drawing/2014/main" id="{34396423-AB3D-54E0-1F88-2C002A69D91D}"/>
                </a:ext>
              </a:extLst>
            </p:cNvPr>
            <p:cNvSpPr txBox="1"/>
            <p:nvPr/>
          </p:nvSpPr>
          <p:spPr>
            <a:xfrm>
              <a:off x="13761514" y="3926217"/>
              <a:ext cx="1067884" cy="400110"/>
            </a:xfrm>
            <a:prstGeom prst="rect">
              <a:avLst/>
            </a:prstGeom>
            <a:noFill/>
          </p:spPr>
          <p:txBody>
            <a:bodyPr wrap="square" rtlCol="0">
              <a:spAutoFit/>
            </a:bodyPr>
            <a:lstStyle/>
            <a:p>
              <a:pPr algn="l"/>
              <a:r>
                <a:rPr lang="en-IL" sz="2000" spc="0" baseline="0" dirty="0">
                  <a:ln/>
                  <a:solidFill>
                    <a:srgbClr val="F4F4F4"/>
                  </a:solidFill>
                  <a:latin typeface="Comic Sans MS"/>
                  <a:sym typeface="Comic Sans MS"/>
                  <a:rtl val="0"/>
                </a:rPr>
                <a:t>Enacts</a:t>
              </a:r>
            </a:p>
          </p:txBody>
        </p:sp>
        <p:grpSp>
          <p:nvGrpSpPr>
            <p:cNvPr id="94" name="קבוצה 93">
              <a:extLst>
                <a:ext uri="{FF2B5EF4-FFF2-40B4-BE49-F238E27FC236}">
                  <a16:creationId xmlns:a16="http://schemas.microsoft.com/office/drawing/2014/main" id="{8BB3671E-C42C-E0DA-43EE-6BD6287F81F8}"/>
                </a:ext>
              </a:extLst>
            </p:cNvPr>
            <p:cNvGrpSpPr/>
            <p:nvPr/>
          </p:nvGrpSpPr>
          <p:grpSpPr>
            <a:xfrm>
              <a:off x="13758762" y="8496300"/>
              <a:ext cx="1950807" cy="1154981"/>
              <a:chOff x="13758762" y="8496300"/>
              <a:chExt cx="1950807" cy="1154981"/>
            </a:xfrm>
          </p:grpSpPr>
          <p:grpSp>
            <p:nvGrpSpPr>
              <p:cNvPr id="102" name="Graphic 15">
                <a:extLst>
                  <a:ext uri="{FF2B5EF4-FFF2-40B4-BE49-F238E27FC236}">
                    <a16:creationId xmlns:a16="http://schemas.microsoft.com/office/drawing/2014/main" id="{0718DA1C-6DA0-40AB-622B-C02D37552AA7}"/>
                  </a:ext>
                </a:extLst>
              </p:cNvPr>
              <p:cNvGrpSpPr/>
              <p:nvPr/>
            </p:nvGrpSpPr>
            <p:grpSpPr>
              <a:xfrm>
                <a:off x="13758762" y="8496300"/>
                <a:ext cx="1950807" cy="1154981"/>
                <a:chOff x="15310019" y="8524187"/>
                <a:chExt cx="1950807" cy="1154981"/>
              </a:xfrm>
              <a:solidFill>
                <a:srgbClr val="1E1E2F">
                  <a:alpha val="69804"/>
                </a:srgbClr>
              </a:solidFill>
            </p:grpSpPr>
            <p:sp>
              <p:nvSpPr>
                <p:cNvPr id="104" name="Freeform 74">
                  <a:extLst>
                    <a:ext uri="{FF2B5EF4-FFF2-40B4-BE49-F238E27FC236}">
                      <a16:creationId xmlns:a16="http://schemas.microsoft.com/office/drawing/2014/main" id="{65C9C647-BFF0-8B75-984E-BB94ADF9F182}"/>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grpFill/>
                <a:ln w="12106" cap="flat">
                  <a:noFill/>
                  <a:prstDash val="solid"/>
                  <a:miter/>
                </a:ln>
              </p:spPr>
              <p:txBody>
                <a:bodyPr rtlCol="0" anchor="ctr"/>
                <a:lstStyle/>
                <a:p>
                  <a:endParaRPr lang="en-IL"/>
                </a:p>
              </p:txBody>
            </p:sp>
            <p:sp>
              <p:nvSpPr>
                <p:cNvPr id="105" name="Freeform 75">
                  <a:extLst>
                    <a:ext uri="{FF2B5EF4-FFF2-40B4-BE49-F238E27FC236}">
                      <a16:creationId xmlns:a16="http://schemas.microsoft.com/office/drawing/2014/main" id="{1038B268-AE26-01B7-C11B-254EB22D71A2}"/>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grpFill/>
                <a:ln w="12106" cap="flat">
                  <a:noFill/>
                  <a:prstDash val="solid"/>
                  <a:miter/>
                </a:ln>
              </p:spPr>
              <p:txBody>
                <a:bodyPr rtlCol="0" anchor="ctr"/>
                <a:lstStyle/>
                <a:p>
                  <a:endParaRPr lang="en-IL"/>
                </a:p>
              </p:txBody>
            </p:sp>
            <p:sp>
              <p:nvSpPr>
                <p:cNvPr id="106" name="Freeform 76">
                  <a:extLst>
                    <a:ext uri="{FF2B5EF4-FFF2-40B4-BE49-F238E27FC236}">
                      <a16:creationId xmlns:a16="http://schemas.microsoft.com/office/drawing/2014/main" id="{0AF20E28-5709-9C6B-B221-4765430AF02D}"/>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grpFill/>
                <a:ln w="19050" cap="rnd">
                  <a:solidFill>
                    <a:srgbClr val="555080"/>
                  </a:solidFill>
                  <a:prstDash val="solid"/>
                  <a:round/>
                </a:ln>
              </p:spPr>
              <p:txBody>
                <a:bodyPr rtlCol="0" anchor="ctr"/>
                <a:lstStyle/>
                <a:p>
                  <a:endParaRPr lang="en-IL"/>
                </a:p>
              </p:txBody>
            </p:sp>
          </p:grpSp>
          <p:sp>
            <p:nvSpPr>
              <p:cNvPr id="103" name="TextBox 77">
                <a:extLst>
                  <a:ext uri="{FF2B5EF4-FFF2-40B4-BE49-F238E27FC236}">
                    <a16:creationId xmlns:a16="http://schemas.microsoft.com/office/drawing/2014/main" id="{F99CF0E0-18C7-2312-CBAF-CE9374B1D888}"/>
                  </a:ext>
                </a:extLst>
              </p:cNvPr>
              <p:cNvSpPr txBox="1"/>
              <p:nvPr/>
            </p:nvSpPr>
            <p:spPr>
              <a:xfrm>
                <a:off x="14044619" y="8612125"/>
                <a:ext cx="1383712" cy="923330"/>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Comic Sans MS"/>
                    <a:rtl val="0"/>
                  </a:rPr>
                  <a:t>Base</a:t>
                </a:r>
              </a:p>
              <a:p>
                <a:pPr algn="ctr"/>
                <a:r>
                  <a:rPr lang="en-IL" sz="2700" b="1" dirty="0">
                    <a:ln/>
                    <a:solidFill>
                      <a:srgbClr val="F4F4F4"/>
                    </a:solidFill>
                    <a:latin typeface="Tempus Sans ITC" panose="04020404030D07020202" pitchFamily="82" charset="0"/>
                    <a:sym typeface="Comic Sans MS"/>
                    <a:rtl val="0"/>
                  </a:rPr>
                  <a:t>State SO</a:t>
                </a:r>
              </a:p>
            </p:txBody>
          </p:sp>
        </p:grpSp>
        <p:grpSp>
          <p:nvGrpSpPr>
            <p:cNvPr id="95" name="קבוצה 94">
              <a:extLst>
                <a:ext uri="{FF2B5EF4-FFF2-40B4-BE49-F238E27FC236}">
                  <a16:creationId xmlns:a16="http://schemas.microsoft.com/office/drawing/2014/main" id="{2D7A7561-B769-60BA-0656-5EE4473EB41B}"/>
                </a:ext>
              </a:extLst>
            </p:cNvPr>
            <p:cNvGrpSpPr/>
            <p:nvPr/>
          </p:nvGrpSpPr>
          <p:grpSpPr>
            <a:xfrm>
              <a:off x="14766679" y="8137205"/>
              <a:ext cx="1600411" cy="382043"/>
              <a:chOff x="14766679" y="8137205"/>
              <a:chExt cx="1600411" cy="382043"/>
            </a:xfrm>
          </p:grpSpPr>
          <p:sp>
            <p:nvSpPr>
              <p:cNvPr id="97" name="Freeform 80">
                <a:extLst>
                  <a:ext uri="{FF2B5EF4-FFF2-40B4-BE49-F238E27FC236}">
                    <a16:creationId xmlns:a16="http://schemas.microsoft.com/office/drawing/2014/main" id="{87823597-DD2B-B9E2-E542-852B806D436C}"/>
                  </a:ext>
                </a:extLst>
              </p:cNvPr>
              <p:cNvSpPr/>
              <p:nvPr/>
            </p:nvSpPr>
            <p:spPr>
              <a:xfrm rot="3958591">
                <a:off x="15580148" y="7365516"/>
                <a:ext cx="7945" cy="1563564"/>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98" name="Freeform 81">
                <a:extLst>
                  <a:ext uri="{FF2B5EF4-FFF2-40B4-BE49-F238E27FC236}">
                    <a16:creationId xmlns:a16="http://schemas.microsoft.com/office/drawing/2014/main" id="{25AE5F03-FE2A-D9FB-09BB-0952297C7F01}"/>
                  </a:ext>
                </a:extLst>
              </p:cNvPr>
              <p:cNvSpPr/>
              <p:nvPr/>
            </p:nvSpPr>
            <p:spPr>
              <a:xfrm rot="3958591">
                <a:off x="14784330" y="8430553"/>
                <a:ext cx="71506" cy="105884"/>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99" name="Freeform 82">
                <a:extLst>
                  <a:ext uri="{FF2B5EF4-FFF2-40B4-BE49-F238E27FC236}">
                    <a16:creationId xmlns:a16="http://schemas.microsoft.com/office/drawing/2014/main" id="{150BEC85-7141-7CEB-1DCC-C0B8B29C6A6E}"/>
                  </a:ext>
                </a:extLst>
              </p:cNvPr>
              <p:cNvSpPr/>
              <p:nvPr/>
            </p:nvSpPr>
            <p:spPr>
              <a:xfrm rot="3958591">
                <a:off x="15574480" y="7365208"/>
                <a:ext cx="20613" cy="1564607"/>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BC5062"/>
                </a:solidFill>
                <a:prstDash val="solid"/>
                <a:round/>
              </a:ln>
            </p:spPr>
            <p:txBody>
              <a:bodyPr rtlCol="0" anchor="ctr"/>
              <a:lstStyle/>
              <a:p>
                <a:endParaRPr lang="en-IL"/>
              </a:p>
            </p:txBody>
          </p:sp>
          <p:sp>
            <p:nvSpPr>
              <p:cNvPr id="100" name="Freeform 83">
                <a:extLst>
                  <a:ext uri="{FF2B5EF4-FFF2-40B4-BE49-F238E27FC236}">
                    <a16:creationId xmlns:a16="http://schemas.microsoft.com/office/drawing/2014/main" id="{673A4253-08C8-A4D5-094E-35F5BF41B9AD}"/>
                  </a:ext>
                </a:extLst>
              </p:cNvPr>
              <p:cNvSpPr/>
              <p:nvPr/>
            </p:nvSpPr>
            <p:spPr>
              <a:xfrm rot="3958591">
                <a:off x="14785416" y="8428880"/>
                <a:ext cx="71506" cy="108262"/>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101" name="Freeform 84">
                <a:extLst>
                  <a:ext uri="{FF2B5EF4-FFF2-40B4-BE49-F238E27FC236}">
                    <a16:creationId xmlns:a16="http://schemas.microsoft.com/office/drawing/2014/main" id="{C633267A-EEE5-765F-4B2F-B35C992DDE22}"/>
                  </a:ext>
                </a:extLst>
              </p:cNvPr>
              <p:cNvSpPr/>
              <p:nvPr/>
            </p:nvSpPr>
            <p:spPr>
              <a:xfrm rot="3958591">
                <a:off x="14789165" y="8423087"/>
                <a:ext cx="71518" cy="116490"/>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BC5062"/>
                </a:solidFill>
                <a:prstDash val="solid"/>
                <a:round/>
              </a:ln>
            </p:spPr>
            <p:txBody>
              <a:bodyPr rtlCol="0" anchor="ctr"/>
              <a:lstStyle/>
              <a:p>
                <a:endParaRPr lang="en-IL"/>
              </a:p>
            </p:txBody>
          </p:sp>
        </p:grpSp>
        <p:sp>
          <p:nvSpPr>
            <p:cNvPr id="96" name="TextBox 85">
              <a:extLst>
                <a:ext uri="{FF2B5EF4-FFF2-40B4-BE49-F238E27FC236}">
                  <a16:creationId xmlns:a16="http://schemas.microsoft.com/office/drawing/2014/main" id="{A6988E64-0E7A-763C-4E8A-6A62FD34DA79}"/>
                </a:ext>
              </a:extLst>
            </p:cNvPr>
            <p:cNvSpPr txBox="1"/>
            <p:nvPr/>
          </p:nvSpPr>
          <p:spPr>
            <a:xfrm>
              <a:off x="15616350" y="8079534"/>
              <a:ext cx="1592103" cy="400110"/>
            </a:xfrm>
            <a:prstGeom prst="rect">
              <a:avLst/>
            </a:prstGeom>
            <a:noFill/>
          </p:spPr>
          <p:txBody>
            <a:bodyPr wrap="none" rtlCol="0">
              <a:spAutoFit/>
            </a:bodyPr>
            <a:lstStyle/>
            <a:p>
              <a:pPr algn="ctr"/>
              <a:r>
                <a:rPr lang="en-IL" sz="2000" spc="0" baseline="0" dirty="0">
                  <a:ln/>
                  <a:solidFill>
                    <a:srgbClr val="F4F4F4"/>
                  </a:solidFill>
                  <a:latin typeface="Comic Sans MS"/>
                  <a:sym typeface="Comic Sans MS"/>
                  <a:rtl val="0"/>
                </a:rPr>
                <a:t>Implements</a:t>
              </a:r>
            </a:p>
          </p:txBody>
        </p:sp>
      </p:grpSp>
      <p:sp>
        <p:nvSpPr>
          <p:cNvPr id="3" name="TextBox 2">
            <a:extLst>
              <a:ext uri="{FF2B5EF4-FFF2-40B4-BE49-F238E27FC236}">
                <a16:creationId xmlns:a16="http://schemas.microsoft.com/office/drawing/2014/main" id="{5EDB19B4-853E-539A-39FA-841F1DEFF52A}"/>
              </a:ext>
            </a:extLst>
          </p:cNvPr>
          <p:cNvSpPr txBox="1"/>
          <p:nvPr/>
        </p:nvSpPr>
        <p:spPr>
          <a:xfrm>
            <a:off x="6471349" y="521471"/>
            <a:ext cx="5345302" cy="144655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8800" dirty="0">
                <a:solidFill>
                  <a:srgbClr val="E9D8E7"/>
                </a:solidFill>
                <a:effectLst>
                  <a:outerShdw blurRad="38100" dist="38100" dir="2700000" algn="tl">
                    <a:srgbClr val="000000">
                      <a:alpha val="43137"/>
                    </a:srgbClr>
                  </a:outerShdw>
                </a:effectLst>
                <a:latin typeface="Indi Kazka"/>
                <a:sym typeface="Indi Kazka"/>
              </a:rPr>
              <a:t>Enemy ai</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pic>
        <p:nvPicPr>
          <p:cNvPr id="10" name="Picture 9" descr="A yellow circle with black center&#10;&#10;AI-generated content may be incorrect.">
            <a:extLst>
              <a:ext uri="{FF2B5EF4-FFF2-40B4-BE49-F238E27FC236}">
                <a16:creationId xmlns:a16="http://schemas.microsoft.com/office/drawing/2014/main" id="{BE89AE29-7D10-4FB0-49F6-C5970EA259BC}"/>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80440" y="5040632"/>
            <a:ext cx="347531" cy="331468"/>
          </a:xfrm>
          <a:prstGeom prst="rect">
            <a:avLst/>
          </a:prstGeom>
        </p:spPr>
      </p:pic>
      <p:pic>
        <p:nvPicPr>
          <p:cNvPr id="11" name="Picture 10" descr="A yellow circle with black center&#10;&#10;AI-generated content may be incorrect.">
            <a:extLst>
              <a:ext uri="{FF2B5EF4-FFF2-40B4-BE49-F238E27FC236}">
                <a16:creationId xmlns:a16="http://schemas.microsoft.com/office/drawing/2014/main" id="{15DCF6C3-A748-5D8C-4A0C-F617C532B8FA}"/>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80439" y="5753100"/>
            <a:ext cx="347531" cy="331468"/>
          </a:xfrm>
          <a:prstGeom prst="rect">
            <a:avLst/>
          </a:prstGeom>
        </p:spPr>
      </p:pic>
      <p:pic>
        <p:nvPicPr>
          <p:cNvPr id="13" name="Picture 12" descr="A yellow circle with black center&#10;&#10;AI-generated content may be incorrect.">
            <a:extLst>
              <a:ext uri="{FF2B5EF4-FFF2-40B4-BE49-F238E27FC236}">
                <a16:creationId xmlns:a16="http://schemas.microsoft.com/office/drawing/2014/main" id="{0F779511-191A-41A9-4816-EDD497FC50BB}"/>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90669" y="6515100"/>
            <a:ext cx="347531" cy="331468"/>
          </a:xfrm>
          <a:prstGeom prst="rect">
            <a:avLst/>
          </a:prstGeom>
        </p:spPr>
      </p:pic>
    </p:spTree>
    <p:extLst>
      <p:ext uri="{BB962C8B-B14F-4D97-AF65-F5344CB8AC3E}">
        <p14:creationId xmlns:p14="http://schemas.microsoft.com/office/powerpoint/2010/main" val="425709402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3F8F41E-B3F6-B8B3-FFDA-735ADD7E4D23}"/>
            </a:ext>
          </a:extLst>
        </p:cNvPr>
        <p:cNvGrpSpPr/>
        <p:nvPr/>
      </p:nvGrpSpPr>
      <p:grpSpPr>
        <a:xfrm>
          <a:off x="0" y="0"/>
          <a:ext cx="0" cy="0"/>
          <a:chOff x="0" y="0"/>
          <a:chExt cx="0" cy="0"/>
        </a:xfrm>
      </p:grpSpPr>
      <p:grpSp>
        <p:nvGrpSpPr>
          <p:cNvPr id="5" name="קבוצה 4">
            <a:extLst>
              <a:ext uri="{FF2B5EF4-FFF2-40B4-BE49-F238E27FC236}">
                <a16:creationId xmlns:a16="http://schemas.microsoft.com/office/drawing/2014/main" id="{7C79D7E0-765B-5315-34F7-61508EF22B95}"/>
              </a:ext>
            </a:extLst>
          </p:cNvPr>
          <p:cNvGrpSpPr/>
          <p:nvPr/>
        </p:nvGrpSpPr>
        <p:grpSpPr>
          <a:xfrm>
            <a:off x="0" y="0"/>
            <a:ext cx="18288000" cy="10287000"/>
            <a:chOff x="0" y="0"/>
            <a:chExt cx="18288000" cy="10287000"/>
          </a:xfrm>
        </p:grpSpPr>
        <p:sp>
          <p:nvSpPr>
            <p:cNvPr id="6" name="Freeform 4">
              <a:extLst>
                <a:ext uri="{FF2B5EF4-FFF2-40B4-BE49-F238E27FC236}">
                  <a16:creationId xmlns:a16="http://schemas.microsoft.com/office/drawing/2014/main" id="{697AA488-0C4F-425D-43BC-23AF05841E62}"/>
                </a:ext>
              </a:extLst>
            </p:cNvPr>
            <p:cNvSpPr/>
            <p:nvPr/>
          </p:nvSpPr>
          <p:spPr>
            <a:xfrm flipH="1">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4">
                <a:extLst>
                  <a:ext uri="{BEBA8EAE-BF5A-486C-A8C5-ECC9F3942E4B}">
                    <a14:imgProps xmlns:a14="http://schemas.microsoft.com/office/drawing/2010/main">
                      <a14:imgLayer r:embed="rId5">
                        <a14:imgEffect>
                          <a14:brightnessContrast bright="-10000" contrast="15000"/>
                        </a14:imgEffect>
                      </a14:imgLayer>
                    </a14:imgProps>
                  </a:ext>
                </a:extLst>
              </a:blip>
              <a:srcRect/>
              <a:stretch>
                <a:fillRect/>
              </a:stretch>
            </a:blipFill>
          </p:spPr>
          <p:txBody>
            <a:bodyPr/>
            <a:lstStyle/>
            <a:p>
              <a:pPr marL="0" algn="r" defTabSz="914400" rtl="1" eaLnBrk="1" latinLnBrk="0" hangingPunct="1"/>
              <a:endParaRPr lang="en-IL" dirty="0"/>
            </a:p>
          </p:txBody>
        </p:sp>
        <p:sp>
          <p:nvSpPr>
            <p:cNvPr id="8" name="Freeform 2">
              <a:extLst>
                <a:ext uri="{FF2B5EF4-FFF2-40B4-BE49-F238E27FC236}">
                  <a16:creationId xmlns:a16="http://schemas.microsoft.com/office/drawing/2014/main" id="{B0C94901-FB7B-38D8-F6DD-0E2FA89F46F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20000"/>
              </a:blip>
              <a:srcRect/>
              <a:stretch>
                <a:fillRect l="-2811" r="-2811" b="-5037"/>
              </a:stretch>
            </a:blipFill>
          </p:spPr>
          <p:txBody>
            <a:bodyPr/>
            <a:lstStyle/>
            <a:p>
              <a:pPr marL="0" algn="r" defTabSz="914400" rtl="1" eaLnBrk="1" latinLnBrk="0" hangingPunct="1"/>
              <a:endParaRPr lang="en-IL" dirty="0"/>
            </a:p>
          </p:txBody>
        </p:sp>
      </p:grpSp>
      <p:sp>
        <p:nvSpPr>
          <p:cNvPr id="2" name="מלבן 1">
            <a:extLst>
              <a:ext uri="{FF2B5EF4-FFF2-40B4-BE49-F238E27FC236}">
                <a16:creationId xmlns:a16="http://schemas.microsoft.com/office/drawing/2014/main" id="{79F23B38-04FF-955D-F691-AAC3922FFF01}"/>
              </a:ext>
            </a:extLst>
          </p:cNvPr>
          <p:cNvSpPr/>
          <p:nvPr/>
        </p:nvSpPr>
        <p:spPr>
          <a:xfrm>
            <a:off x="0" y="3854536"/>
            <a:ext cx="18288000" cy="3250409"/>
          </a:xfrm>
          <a:prstGeom prst="rect">
            <a:avLst/>
          </a:prstGeom>
          <a:gradFill flip="none" rotWithShape="1">
            <a:gsLst>
              <a:gs pos="40000">
                <a:srgbClr val="504552">
                  <a:alpha val="80000"/>
                </a:srgbClr>
              </a:gs>
              <a:gs pos="90000">
                <a:srgbClr val="302D31">
                  <a:alpha val="50000"/>
                </a:srgbClr>
              </a:gs>
              <a:gs pos="10000">
                <a:srgbClr val="20212E">
                  <a:alpha val="50000"/>
                </a:srgbClr>
              </a:gs>
              <a:gs pos="53000">
                <a:srgbClr val="504552">
                  <a:alpha val="90000"/>
                </a:srgbClr>
              </a:gs>
            </a:gsLst>
            <a:lin ang="10800000" scaled="1"/>
            <a:tileRect/>
          </a:gradFill>
          <a:ln>
            <a:noFill/>
          </a:ln>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algn="ctr" defTabSz="914400" rtl="0" eaLnBrk="1" latinLnBrk="0" hangingPunct="1"/>
            <a:endParaRPr lang="he-IL" dirty="0"/>
          </a:p>
        </p:txBody>
      </p:sp>
      <p:sp>
        <p:nvSpPr>
          <p:cNvPr id="18" name="תיבת טקסט 17">
            <a:extLst>
              <a:ext uri="{FF2B5EF4-FFF2-40B4-BE49-F238E27FC236}">
                <a16:creationId xmlns:a16="http://schemas.microsoft.com/office/drawing/2014/main" id="{BC9D4299-7736-5569-3FE5-989A0CDE4800}"/>
              </a:ext>
            </a:extLst>
          </p:cNvPr>
          <p:cNvSpPr txBox="1"/>
          <p:nvPr/>
        </p:nvSpPr>
        <p:spPr>
          <a:xfrm>
            <a:off x="525524" y="3896844"/>
            <a:ext cx="8748152" cy="3051605"/>
          </a:xfrm>
          <a:prstGeom prst="rect">
            <a:avLst/>
          </a:prstGeom>
          <a:noFill/>
          <a:effectLst>
            <a:outerShdw blurRad="50800" dist="38100" dir="8100000" algn="tr" rotWithShape="0">
              <a:prstClr val="black">
                <a:alpha val="60000"/>
              </a:prstClr>
            </a:outerShdw>
          </a:effectLst>
        </p:spPr>
        <p:txBody>
          <a:bodyPr wrap="square" rtlCol="1">
            <a:spAutoFit/>
          </a:bodyPr>
          <a:lstStyle/>
          <a:p>
            <a:pPr marL="0" lvl="1" indent="0">
              <a:lnSpc>
                <a:spcPct val="170000"/>
              </a:lnSpc>
              <a:spcBef>
                <a:spcPct val="0"/>
              </a:spcBef>
              <a:buNone/>
            </a:pPr>
            <a:r>
              <a:rPr lang="en-US" sz="3200" b="1" dirty="0">
                <a:ln/>
                <a:solidFill>
                  <a:srgbClr val="F4F4F4"/>
                </a:solidFill>
                <a:latin typeface="Tempus Sans ITC" panose="04020404030D07020202" pitchFamily="82" charset="0"/>
                <a:rtl val="0"/>
              </a:rPr>
              <a:t>Mediator Pattern: Decoupled Communication</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Action -&gt; Posts Event (SO "Notice Board")</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Systems (UI, Audio) Listen &amp; React Independently</a:t>
            </a:r>
          </a:p>
          <a:p>
            <a:pPr marL="0" lvl="1" indent="-316227">
              <a:lnSpc>
                <a:spcPct val="170000"/>
              </a:lnSpc>
              <a:spcBef>
                <a:spcPct val="0"/>
              </a:spcBef>
              <a:buFont typeface="Arial"/>
              <a:buChar char="•"/>
            </a:pPr>
            <a:r>
              <a:rPr lang="en-US" sz="2800" b="1" dirty="0">
                <a:ln/>
                <a:solidFill>
                  <a:srgbClr val="F4F4F4"/>
                </a:solidFill>
                <a:latin typeface="Tempus Sans ITC" panose="04020404030D07020202" pitchFamily="82" charset="0"/>
                <a:rtl val="0"/>
              </a:rPr>
              <a:t>Decoupled, Clean Code, Maintainable</a:t>
            </a:r>
          </a:p>
        </p:txBody>
      </p:sp>
      <p:sp>
        <p:nvSpPr>
          <p:cNvPr id="3" name="TextBox 2">
            <a:extLst>
              <a:ext uri="{FF2B5EF4-FFF2-40B4-BE49-F238E27FC236}">
                <a16:creationId xmlns:a16="http://schemas.microsoft.com/office/drawing/2014/main" id="{79A1FF33-E971-DA93-F0C6-4CE4BCB1771A}"/>
              </a:ext>
            </a:extLst>
          </p:cNvPr>
          <p:cNvSpPr txBox="1"/>
          <p:nvPr/>
        </p:nvSpPr>
        <p:spPr>
          <a:xfrm>
            <a:off x="2703245" y="499175"/>
            <a:ext cx="12881510" cy="1446550"/>
          </a:xfrm>
          <a:prstGeom prst="rect">
            <a:avLst/>
          </a:prstGeom>
          <a:noFill/>
          <a:effectLst>
            <a:outerShdw blurRad="50800" dist="38100" dir="8100000" algn="ctr" rotWithShape="0">
              <a:srgbClr val="000000">
                <a:alpha val="60000"/>
              </a:srgbClr>
            </a:outerShdw>
          </a:effectLst>
        </p:spPr>
        <p:txBody>
          <a:bodyPr wrap="square" rtlCol="0">
            <a:spAutoFit/>
          </a:bodyPr>
          <a:lstStyle/>
          <a:p>
            <a:pPr algn="ctr"/>
            <a:r>
              <a:rPr lang="en-US" sz="8800" dirty="0">
                <a:solidFill>
                  <a:srgbClr val="E9D8E7"/>
                </a:solidFill>
                <a:effectLst>
                  <a:outerShdw blurRad="38100" dist="38100" dir="2700000" algn="tl">
                    <a:srgbClr val="000000">
                      <a:alpha val="43137"/>
                    </a:srgbClr>
                  </a:outerShdw>
                </a:effectLst>
                <a:latin typeface="Indi Kazka"/>
                <a:sym typeface="Indi Kazka"/>
              </a:rPr>
              <a:t>system orchestration</a:t>
            </a:r>
            <a:endParaRPr lang="en-US" sz="19900" dirty="0">
              <a:solidFill>
                <a:srgbClr val="E9D8E7"/>
              </a:solidFill>
              <a:effectLst>
                <a:outerShdw blurRad="38100" dist="38100" dir="2700000" algn="tl">
                  <a:srgbClr val="000000">
                    <a:alpha val="43137"/>
                  </a:srgbClr>
                </a:outerShdw>
              </a:effectLst>
              <a:latin typeface="Indi Kazka"/>
              <a:sym typeface="Indi Kazka"/>
            </a:endParaRPr>
          </a:p>
        </p:txBody>
      </p:sp>
      <p:grpSp>
        <p:nvGrpSpPr>
          <p:cNvPr id="225" name="Graphic 222">
            <a:extLst>
              <a:ext uri="{FF2B5EF4-FFF2-40B4-BE49-F238E27FC236}">
                <a16:creationId xmlns:a16="http://schemas.microsoft.com/office/drawing/2014/main" id="{2E238BF0-E416-B96B-A778-19364032DACE}"/>
              </a:ext>
            </a:extLst>
          </p:cNvPr>
          <p:cNvGrpSpPr/>
          <p:nvPr/>
        </p:nvGrpSpPr>
        <p:grpSpPr>
          <a:xfrm>
            <a:off x="9799200" y="2176185"/>
            <a:ext cx="8260200" cy="7696201"/>
            <a:chOff x="9562537" y="2891324"/>
            <a:chExt cx="7144430" cy="6768074"/>
          </a:xfrm>
        </p:grpSpPr>
        <p:grpSp>
          <p:nvGrpSpPr>
            <p:cNvPr id="226" name="Graphic 222">
              <a:extLst>
                <a:ext uri="{FF2B5EF4-FFF2-40B4-BE49-F238E27FC236}">
                  <a16:creationId xmlns:a16="http://schemas.microsoft.com/office/drawing/2014/main" id="{7D52A5A6-6C12-FF5D-96C0-88E4157A5F1F}"/>
                </a:ext>
              </a:extLst>
            </p:cNvPr>
            <p:cNvGrpSpPr/>
            <p:nvPr/>
          </p:nvGrpSpPr>
          <p:grpSpPr>
            <a:xfrm>
              <a:off x="10510807" y="3765811"/>
              <a:ext cx="447812" cy="1136621"/>
              <a:chOff x="10510807" y="3765811"/>
              <a:chExt cx="447812" cy="1136621"/>
            </a:xfrm>
            <a:noFill/>
          </p:grpSpPr>
          <p:sp>
            <p:nvSpPr>
              <p:cNvPr id="227" name="Freeform 226">
                <a:extLst>
                  <a:ext uri="{FF2B5EF4-FFF2-40B4-BE49-F238E27FC236}">
                    <a16:creationId xmlns:a16="http://schemas.microsoft.com/office/drawing/2014/main" id="{2FFECD17-B4EA-9401-0BEE-DF6871398DAC}"/>
                  </a:ext>
                </a:extLst>
              </p:cNvPr>
              <p:cNvSpPr/>
              <p:nvPr/>
            </p:nvSpPr>
            <p:spPr>
              <a:xfrm>
                <a:off x="10561332" y="3765811"/>
                <a:ext cx="397286" cy="1035438"/>
              </a:xfrm>
              <a:custGeom>
                <a:avLst/>
                <a:gdLst>
                  <a:gd name="connsiteX0" fmla="*/ 397287 w 397286"/>
                  <a:gd name="connsiteY0" fmla="*/ 0 h 1035438"/>
                  <a:gd name="connsiteX1" fmla="*/ 200165 w 397286"/>
                  <a:gd name="connsiteY1" fmla="*/ 461179 h 1035438"/>
                  <a:gd name="connsiteX2" fmla="*/ 0 w 397286"/>
                  <a:gd name="connsiteY2" fmla="*/ 1035439 h 1035438"/>
                </a:gdLst>
                <a:ahLst/>
                <a:cxnLst>
                  <a:cxn ang="0">
                    <a:pos x="connsiteX0" y="connsiteY0"/>
                  </a:cxn>
                  <a:cxn ang="0">
                    <a:pos x="connsiteX1" y="connsiteY1"/>
                  </a:cxn>
                  <a:cxn ang="0">
                    <a:pos x="connsiteX2" y="connsiteY2"/>
                  </a:cxn>
                </a:cxnLst>
                <a:rect l="l" t="t" r="r" b="b"/>
                <a:pathLst>
                  <a:path w="397286" h="1035438">
                    <a:moveTo>
                      <a:pt x="397287" y="0"/>
                    </a:moveTo>
                    <a:cubicBezTo>
                      <a:pt x="376514" y="215214"/>
                      <a:pt x="310804" y="368943"/>
                      <a:pt x="200165" y="461179"/>
                    </a:cubicBezTo>
                    <a:cubicBezTo>
                      <a:pt x="89526" y="553415"/>
                      <a:pt x="22801" y="744832"/>
                      <a:pt x="0" y="1035439"/>
                    </a:cubicBezTo>
                  </a:path>
                </a:pathLst>
              </a:custGeom>
              <a:noFill/>
              <a:ln w="9220" cap="flat">
                <a:noFill/>
                <a:custDash>
                  <a:ds d="600000" sp="600000"/>
                </a:custDash>
                <a:miter/>
              </a:ln>
            </p:spPr>
            <p:txBody>
              <a:bodyPr rtlCol="0" anchor="ctr"/>
              <a:lstStyle/>
              <a:p>
                <a:endParaRPr lang="en-IL"/>
              </a:p>
            </p:txBody>
          </p:sp>
          <p:sp>
            <p:nvSpPr>
              <p:cNvPr id="228" name="Freeform 227">
                <a:extLst>
                  <a:ext uri="{FF2B5EF4-FFF2-40B4-BE49-F238E27FC236}">
                    <a16:creationId xmlns:a16="http://schemas.microsoft.com/office/drawing/2014/main" id="{CB644211-8022-411C-73FA-B0D86360C3F5}"/>
                  </a:ext>
                </a:extLst>
              </p:cNvPr>
              <p:cNvSpPr/>
              <p:nvPr/>
            </p:nvSpPr>
            <p:spPr>
              <a:xfrm>
                <a:off x="10510807" y="4797283"/>
                <a:ext cx="101050" cy="105148"/>
              </a:xfrm>
              <a:custGeom>
                <a:avLst/>
                <a:gdLst>
                  <a:gd name="connsiteX0" fmla="*/ 42596 w 101050"/>
                  <a:gd name="connsiteY0" fmla="*/ 105149 h 105148"/>
                  <a:gd name="connsiteX1" fmla="*/ 0 w 101050"/>
                  <a:gd name="connsiteY1" fmla="*/ 0 h 105148"/>
                  <a:gd name="connsiteX2" fmla="*/ 101050 w 101050"/>
                  <a:gd name="connsiteY2" fmla="*/ 7932 h 105148"/>
                </a:gdLst>
                <a:ahLst/>
                <a:cxnLst>
                  <a:cxn ang="0">
                    <a:pos x="connsiteX0" y="connsiteY0"/>
                  </a:cxn>
                  <a:cxn ang="0">
                    <a:pos x="connsiteX1" y="connsiteY1"/>
                  </a:cxn>
                  <a:cxn ang="0">
                    <a:pos x="connsiteX2" y="connsiteY2"/>
                  </a:cxn>
                </a:cxnLst>
                <a:rect l="l" t="t" r="r" b="b"/>
                <a:pathLst>
                  <a:path w="101050" h="105148">
                    <a:moveTo>
                      <a:pt x="42596" y="105149"/>
                    </a:moveTo>
                    <a:lnTo>
                      <a:pt x="0" y="0"/>
                    </a:lnTo>
                    <a:lnTo>
                      <a:pt x="101050" y="7932"/>
                    </a:lnTo>
                    <a:close/>
                  </a:path>
                </a:pathLst>
              </a:custGeom>
              <a:noFill/>
              <a:ln w="9220" cap="flat">
                <a:noFill/>
                <a:prstDash val="solid"/>
                <a:miter/>
              </a:ln>
            </p:spPr>
            <p:txBody>
              <a:bodyPr rtlCol="0" anchor="ctr"/>
              <a:lstStyle/>
              <a:p>
                <a:endParaRPr lang="en-IL"/>
              </a:p>
            </p:txBody>
          </p:sp>
          <p:sp>
            <p:nvSpPr>
              <p:cNvPr id="229" name="Freeform 228">
                <a:extLst>
                  <a:ext uri="{FF2B5EF4-FFF2-40B4-BE49-F238E27FC236}">
                    <a16:creationId xmlns:a16="http://schemas.microsoft.com/office/drawing/2014/main" id="{11983942-D752-B9B7-1AAC-926985B12E38}"/>
                  </a:ext>
                </a:extLst>
              </p:cNvPr>
              <p:cNvSpPr/>
              <p:nvPr/>
            </p:nvSpPr>
            <p:spPr>
              <a:xfrm>
                <a:off x="10561332" y="3765811"/>
                <a:ext cx="397286" cy="1035438"/>
              </a:xfrm>
              <a:custGeom>
                <a:avLst/>
                <a:gdLst>
                  <a:gd name="connsiteX0" fmla="*/ 397287 w 397286"/>
                  <a:gd name="connsiteY0" fmla="*/ 0 h 1035438"/>
                  <a:gd name="connsiteX1" fmla="*/ 200165 w 397286"/>
                  <a:gd name="connsiteY1" fmla="*/ 461179 h 1035438"/>
                  <a:gd name="connsiteX2" fmla="*/ 397287 w 397286"/>
                  <a:gd name="connsiteY2" fmla="*/ 0 h 1035438"/>
                  <a:gd name="connsiteX3" fmla="*/ 200165 w 397286"/>
                  <a:gd name="connsiteY3" fmla="*/ 461179 h 1035438"/>
                  <a:gd name="connsiteX4" fmla="*/ 200165 w 397286"/>
                  <a:gd name="connsiteY4" fmla="*/ 461179 h 1035438"/>
                  <a:gd name="connsiteX5" fmla="*/ 0 w 397286"/>
                  <a:gd name="connsiteY5" fmla="*/ 1035439 h 1035438"/>
                  <a:gd name="connsiteX6" fmla="*/ 200165 w 397286"/>
                  <a:gd name="connsiteY6" fmla="*/ 461179 h 1035438"/>
                  <a:gd name="connsiteX7" fmla="*/ 0 w 397286"/>
                  <a:gd name="connsiteY7" fmla="*/ 1035439 h 103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286" h="1035438">
                    <a:moveTo>
                      <a:pt x="397287" y="0"/>
                    </a:moveTo>
                    <a:cubicBezTo>
                      <a:pt x="354599" y="216108"/>
                      <a:pt x="302414" y="344408"/>
                      <a:pt x="200165" y="461179"/>
                    </a:cubicBezTo>
                    <a:moveTo>
                      <a:pt x="397287" y="0"/>
                    </a:moveTo>
                    <a:cubicBezTo>
                      <a:pt x="378294" y="238245"/>
                      <a:pt x="295314" y="356491"/>
                      <a:pt x="200165" y="461179"/>
                    </a:cubicBezTo>
                    <a:moveTo>
                      <a:pt x="200165" y="461179"/>
                    </a:moveTo>
                    <a:cubicBezTo>
                      <a:pt x="65185" y="557657"/>
                      <a:pt x="8851" y="780683"/>
                      <a:pt x="0" y="1035439"/>
                    </a:cubicBezTo>
                    <a:moveTo>
                      <a:pt x="200165" y="461179"/>
                    </a:moveTo>
                    <a:cubicBezTo>
                      <a:pt x="129171" y="557012"/>
                      <a:pt x="24433" y="768139"/>
                      <a:pt x="0" y="1035439"/>
                    </a:cubicBezTo>
                  </a:path>
                </a:pathLst>
              </a:custGeom>
              <a:noFill/>
              <a:ln w="27660" cap="rnd">
                <a:solidFill>
                  <a:srgbClr val="BC5062"/>
                </a:solidFill>
                <a:prstDash val="solid"/>
                <a:round/>
              </a:ln>
            </p:spPr>
            <p:txBody>
              <a:bodyPr rtlCol="0" anchor="ctr"/>
              <a:lstStyle/>
              <a:p>
                <a:endParaRPr lang="en-IL"/>
              </a:p>
            </p:txBody>
          </p:sp>
          <p:sp>
            <p:nvSpPr>
              <p:cNvPr id="230" name="Freeform 229">
                <a:extLst>
                  <a:ext uri="{FF2B5EF4-FFF2-40B4-BE49-F238E27FC236}">
                    <a16:creationId xmlns:a16="http://schemas.microsoft.com/office/drawing/2014/main" id="{86C763AC-2250-9A0A-06C2-17EC6241EC77}"/>
                  </a:ext>
                </a:extLst>
              </p:cNvPr>
              <p:cNvSpPr/>
              <p:nvPr/>
            </p:nvSpPr>
            <p:spPr>
              <a:xfrm>
                <a:off x="10510807" y="4797283"/>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231" name="Freeform 230">
                <a:extLst>
                  <a:ext uri="{FF2B5EF4-FFF2-40B4-BE49-F238E27FC236}">
                    <a16:creationId xmlns:a16="http://schemas.microsoft.com/office/drawing/2014/main" id="{D941A958-EB05-ABB2-0ADB-FA78154A0A22}"/>
                  </a:ext>
                </a:extLst>
              </p:cNvPr>
              <p:cNvSpPr/>
              <p:nvPr/>
            </p:nvSpPr>
            <p:spPr>
              <a:xfrm>
                <a:off x="10510807" y="4797283"/>
                <a:ext cx="101050" cy="105148"/>
              </a:xfrm>
              <a:custGeom>
                <a:avLst/>
                <a:gdLst>
                  <a:gd name="connsiteX0" fmla="*/ 42596 w 101050"/>
                  <a:gd name="connsiteY0" fmla="*/ 105149 h 105148"/>
                  <a:gd name="connsiteX1" fmla="*/ 0 w 101050"/>
                  <a:gd name="connsiteY1" fmla="*/ 0 h 105148"/>
                  <a:gd name="connsiteX2" fmla="*/ 42596 w 101050"/>
                  <a:gd name="connsiteY2" fmla="*/ 105149 h 105148"/>
                  <a:gd name="connsiteX3" fmla="*/ 0 w 101050"/>
                  <a:gd name="connsiteY3" fmla="*/ 0 h 105148"/>
                  <a:gd name="connsiteX4" fmla="*/ 0 w 101050"/>
                  <a:gd name="connsiteY4" fmla="*/ 0 h 105148"/>
                  <a:gd name="connsiteX5" fmla="*/ 101050 w 101050"/>
                  <a:gd name="connsiteY5" fmla="*/ 7932 h 105148"/>
                  <a:gd name="connsiteX6" fmla="*/ 0 w 101050"/>
                  <a:gd name="connsiteY6" fmla="*/ 0 h 105148"/>
                  <a:gd name="connsiteX7" fmla="*/ 101050 w 101050"/>
                  <a:gd name="connsiteY7" fmla="*/ 7932 h 105148"/>
                  <a:gd name="connsiteX8" fmla="*/ 101050 w 101050"/>
                  <a:gd name="connsiteY8" fmla="*/ 7932 h 105148"/>
                  <a:gd name="connsiteX9" fmla="*/ 42596 w 101050"/>
                  <a:gd name="connsiteY9" fmla="*/ 105149 h 105148"/>
                  <a:gd name="connsiteX10" fmla="*/ 101050 w 101050"/>
                  <a:gd name="connsiteY10" fmla="*/ 7932 h 105148"/>
                  <a:gd name="connsiteX11" fmla="*/ 42596 w 101050"/>
                  <a:gd name="connsiteY11" fmla="*/ 105149 h 10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050" h="105148">
                    <a:moveTo>
                      <a:pt x="42596" y="105149"/>
                    </a:moveTo>
                    <a:cubicBezTo>
                      <a:pt x="17241" y="80614"/>
                      <a:pt x="34390" y="46118"/>
                      <a:pt x="0" y="0"/>
                    </a:cubicBezTo>
                    <a:moveTo>
                      <a:pt x="42596" y="105149"/>
                    </a:moveTo>
                    <a:cubicBezTo>
                      <a:pt x="28121" y="87808"/>
                      <a:pt x="31532" y="49254"/>
                      <a:pt x="0" y="0"/>
                    </a:cubicBezTo>
                    <a:moveTo>
                      <a:pt x="0" y="0"/>
                    </a:moveTo>
                    <a:cubicBezTo>
                      <a:pt x="19546" y="2583"/>
                      <a:pt x="72008" y="19923"/>
                      <a:pt x="101050" y="7932"/>
                    </a:cubicBezTo>
                    <a:moveTo>
                      <a:pt x="0" y="0"/>
                    </a:moveTo>
                    <a:cubicBezTo>
                      <a:pt x="34022" y="10238"/>
                      <a:pt x="73944" y="-1107"/>
                      <a:pt x="101050" y="7932"/>
                    </a:cubicBezTo>
                    <a:moveTo>
                      <a:pt x="101050" y="7932"/>
                    </a:moveTo>
                    <a:cubicBezTo>
                      <a:pt x="73114" y="24535"/>
                      <a:pt x="90263" y="65856"/>
                      <a:pt x="42596" y="105149"/>
                    </a:cubicBezTo>
                    <a:moveTo>
                      <a:pt x="101050" y="7932"/>
                    </a:moveTo>
                    <a:cubicBezTo>
                      <a:pt x="70164" y="53404"/>
                      <a:pt x="69334" y="74895"/>
                      <a:pt x="42596" y="105149"/>
                    </a:cubicBezTo>
                  </a:path>
                </a:pathLst>
              </a:custGeom>
              <a:noFill/>
              <a:ln w="27660" cap="rnd">
                <a:solidFill>
                  <a:srgbClr val="BC5062"/>
                </a:solidFill>
                <a:prstDash val="solid"/>
                <a:round/>
              </a:ln>
            </p:spPr>
            <p:txBody>
              <a:bodyPr rtlCol="0" anchor="ctr"/>
              <a:lstStyle/>
              <a:p>
                <a:endParaRPr lang="en-IL"/>
              </a:p>
            </p:txBody>
          </p:sp>
        </p:grpSp>
        <p:grpSp>
          <p:nvGrpSpPr>
            <p:cNvPr id="232" name="Graphic 222">
              <a:extLst>
                <a:ext uri="{FF2B5EF4-FFF2-40B4-BE49-F238E27FC236}">
                  <a16:creationId xmlns:a16="http://schemas.microsoft.com/office/drawing/2014/main" id="{CDA02FD9-6A78-7D7B-8B7C-4489127F75F5}"/>
                </a:ext>
              </a:extLst>
            </p:cNvPr>
            <p:cNvGrpSpPr/>
            <p:nvPr/>
          </p:nvGrpSpPr>
          <p:grpSpPr>
            <a:xfrm>
              <a:off x="13715286" y="3783612"/>
              <a:ext cx="524706" cy="1118819"/>
              <a:chOff x="13715286" y="3783612"/>
              <a:chExt cx="524706" cy="1118819"/>
            </a:xfrm>
            <a:noFill/>
          </p:grpSpPr>
          <p:sp>
            <p:nvSpPr>
              <p:cNvPr id="233" name="Freeform 232">
                <a:extLst>
                  <a:ext uri="{FF2B5EF4-FFF2-40B4-BE49-F238E27FC236}">
                    <a16:creationId xmlns:a16="http://schemas.microsoft.com/office/drawing/2014/main" id="{5144BD6E-7FDD-37B5-49B8-731999A96758}"/>
                  </a:ext>
                </a:extLst>
              </p:cNvPr>
              <p:cNvSpPr/>
              <p:nvPr/>
            </p:nvSpPr>
            <p:spPr>
              <a:xfrm>
                <a:off x="13766641" y="3783612"/>
                <a:ext cx="473351" cy="1017913"/>
              </a:xfrm>
              <a:custGeom>
                <a:avLst/>
                <a:gdLst>
                  <a:gd name="connsiteX0" fmla="*/ 473351 w 473351"/>
                  <a:gd name="connsiteY0" fmla="*/ 0 h 1017913"/>
                  <a:gd name="connsiteX1" fmla="*/ 244881 w 473351"/>
                  <a:gd name="connsiteY1" fmla="*/ 475660 h 1017913"/>
                  <a:gd name="connsiteX2" fmla="*/ 0 w 473351"/>
                  <a:gd name="connsiteY2" fmla="*/ 1017914 h 1017913"/>
                </a:gdLst>
                <a:ahLst/>
                <a:cxnLst>
                  <a:cxn ang="0">
                    <a:pos x="connsiteX0" y="connsiteY0"/>
                  </a:cxn>
                  <a:cxn ang="0">
                    <a:pos x="connsiteX1" y="connsiteY1"/>
                  </a:cxn>
                  <a:cxn ang="0">
                    <a:pos x="connsiteX2" y="connsiteY2"/>
                  </a:cxn>
                </a:cxnLst>
                <a:rect l="l" t="t" r="r" b="b"/>
                <a:pathLst>
                  <a:path w="473351" h="1017913">
                    <a:moveTo>
                      <a:pt x="473351" y="0"/>
                    </a:moveTo>
                    <a:cubicBezTo>
                      <a:pt x="459337" y="203352"/>
                      <a:pt x="383180" y="361906"/>
                      <a:pt x="244881" y="475660"/>
                    </a:cubicBezTo>
                    <a:cubicBezTo>
                      <a:pt x="106582" y="589414"/>
                      <a:pt x="24958" y="770169"/>
                      <a:pt x="0" y="1017914"/>
                    </a:cubicBezTo>
                  </a:path>
                </a:pathLst>
              </a:custGeom>
              <a:noFill/>
              <a:ln w="9220" cap="flat">
                <a:noFill/>
                <a:custDash>
                  <a:ds d="600000" sp="600000"/>
                </a:custDash>
                <a:miter/>
              </a:ln>
            </p:spPr>
            <p:txBody>
              <a:bodyPr rtlCol="0" anchor="ctr"/>
              <a:lstStyle/>
              <a:p>
                <a:endParaRPr lang="en-IL"/>
              </a:p>
            </p:txBody>
          </p:sp>
          <p:sp>
            <p:nvSpPr>
              <p:cNvPr id="234" name="Freeform 233">
                <a:extLst>
                  <a:ext uri="{FF2B5EF4-FFF2-40B4-BE49-F238E27FC236}">
                    <a16:creationId xmlns:a16="http://schemas.microsoft.com/office/drawing/2014/main" id="{BE16A4D9-3D46-652C-E567-78A738DBCC00}"/>
                  </a:ext>
                </a:extLst>
              </p:cNvPr>
              <p:cNvSpPr/>
              <p:nvPr/>
            </p:nvSpPr>
            <p:spPr>
              <a:xfrm>
                <a:off x="13716208" y="4796453"/>
                <a:ext cx="100866" cy="105978"/>
              </a:xfrm>
              <a:custGeom>
                <a:avLst/>
                <a:gdLst>
                  <a:gd name="connsiteX0" fmla="*/ 40291 w 100866"/>
                  <a:gd name="connsiteY0" fmla="*/ 105979 h 105978"/>
                  <a:gd name="connsiteX1" fmla="*/ 0 w 100866"/>
                  <a:gd name="connsiteY1" fmla="*/ 0 h 105978"/>
                  <a:gd name="connsiteX2" fmla="*/ 100866 w 100866"/>
                  <a:gd name="connsiteY2" fmla="*/ 10146 h 105978"/>
                </a:gdLst>
                <a:ahLst/>
                <a:cxnLst>
                  <a:cxn ang="0">
                    <a:pos x="connsiteX0" y="connsiteY0"/>
                  </a:cxn>
                  <a:cxn ang="0">
                    <a:pos x="connsiteX1" y="connsiteY1"/>
                  </a:cxn>
                  <a:cxn ang="0">
                    <a:pos x="connsiteX2" y="connsiteY2"/>
                  </a:cxn>
                </a:cxnLst>
                <a:rect l="l" t="t" r="r" b="b"/>
                <a:pathLst>
                  <a:path w="100866" h="105978">
                    <a:moveTo>
                      <a:pt x="40291" y="105979"/>
                    </a:moveTo>
                    <a:lnTo>
                      <a:pt x="0" y="0"/>
                    </a:lnTo>
                    <a:lnTo>
                      <a:pt x="100866" y="10146"/>
                    </a:lnTo>
                    <a:close/>
                  </a:path>
                </a:pathLst>
              </a:custGeom>
              <a:noFill/>
              <a:ln w="9220" cap="flat">
                <a:noFill/>
                <a:prstDash val="solid"/>
                <a:miter/>
              </a:ln>
            </p:spPr>
            <p:txBody>
              <a:bodyPr rtlCol="0" anchor="ctr"/>
              <a:lstStyle/>
              <a:p>
                <a:endParaRPr lang="en-IL"/>
              </a:p>
            </p:txBody>
          </p:sp>
          <p:sp>
            <p:nvSpPr>
              <p:cNvPr id="235" name="Freeform 234">
                <a:extLst>
                  <a:ext uri="{FF2B5EF4-FFF2-40B4-BE49-F238E27FC236}">
                    <a16:creationId xmlns:a16="http://schemas.microsoft.com/office/drawing/2014/main" id="{9CDC96F4-D581-F116-879A-B2850598DE56}"/>
                  </a:ext>
                </a:extLst>
              </p:cNvPr>
              <p:cNvSpPr/>
              <p:nvPr/>
            </p:nvSpPr>
            <p:spPr>
              <a:xfrm>
                <a:off x="13766525" y="3783612"/>
                <a:ext cx="473467" cy="1017913"/>
              </a:xfrm>
              <a:custGeom>
                <a:avLst/>
                <a:gdLst>
                  <a:gd name="connsiteX0" fmla="*/ 473467 w 473467"/>
                  <a:gd name="connsiteY0" fmla="*/ 0 h 1017913"/>
                  <a:gd name="connsiteX1" fmla="*/ 244997 w 473467"/>
                  <a:gd name="connsiteY1" fmla="*/ 475660 h 1017913"/>
                  <a:gd name="connsiteX2" fmla="*/ 473467 w 473467"/>
                  <a:gd name="connsiteY2" fmla="*/ 0 h 1017913"/>
                  <a:gd name="connsiteX3" fmla="*/ 244997 w 473467"/>
                  <a:gd name="connsiteY3" fmla="*/ 475660 h 1017913"/>
                  <a:gd name="connsiteX4" fmla="*/ 244997 w 473467"/>
                  <a:gd name="connsiteY4" fmla="*/ 475660 h 1017913"/>
                  <a:gd name="connsiteX5" fmla="*/ 116 w 473467"/>
                  <a:gd name="connsiteY5" fmla="*/ 1017914 h 1017913"/>
                  <a:gd name="connsiteX6" fmla="*/ 244997 w 473467"/>
                  <a:gd name="connsiteY6" fmla="*/ 475660 h 1017913"/>
                  <a:gd name="connsiteX7" fmla="*/ 116 w 473467"/>
                  <a:gd name="connsiteY7" fmla="*/ 1017914 h 101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3467" h="1017913">
                    <a:moveTo>
                      <a:pt x="473467" y="0"/>
                    </a:moveTo>
                    <a:cubicBezTo>
                      <a:pt x="437509" y="191758"/>
                      <a:pt x="359969" y="379550"/>
                      <a:pt x="244997" y="475660"/>
                    </a:cubicBezTo>
                    <a:moveTo>
                      <a:pt x="473467" y="0"/>
                    </a:moveTo>
                    <a:cubicBezTo>
                      <a:pt x="420360" y="239905"/>
                      <a:pt x="403303" y="373186"/>
                      <a:pt x="244997" y="475660"/>
                    </a:cubicBezTo>
                    <a:moveTo>
                      <a:pt x="244997" y="475660"/>
                    </a:moveTo>
                    <a:cubicBezTo>
                      <a:pt x="72400" y="622960"/>
                      <a:pt x="-3388" y="790276"/>
                      <a:pt x="116" y="1017914"/>
                    </a:cubicBezTo>
                    <a:moveTo>
                      <a:pt x="244997" y="475660"/>
                    </a:moveTo>
                    <a:cubicBezTo>
                      <a:pt x="80883" y="556366"/>
                      <a:pt x="-3111" y="771091"/>
                      <a:pt x="116" y="1017914"/>
                    </a:cubicBezTo>
                  </a:path>
                </a:pathLst>
              </a:custGeom>
              <a:noFill/>
              <a:ln w="27660" cap="rnd">
                <a:solidFill>
                  <a:srgbClr val="BC5062"/>
                </a:solidFill>
                <a:prstDash val="solid"/>
                <a:round/>
              </a:ln>
            </p:spPr>
            <p:txBody>
              <a:bodyPr rtlCol="0" anchor="ctr"/>
              <a:lstStyle/>
              <a:p>
                <a:endParaRPr lang="en-IL"/>
              </a:p>
            </p:txBody>
          </p:sp>
          <p:sp>
            <p:nvSpPr>
              <p:cNvPr id="236" name="Freeform 235">
                <a:extLst>
                  <a:ext uri="{FF2B5EF4-FFF2-40B4-BE49-F238E27FC236}">
                    <a16:creationId xmlns:a16="http://schemas.microsoft.com/office/drawing/2014/main" id="{3B007126-C763-CE39-8CE5-2CA9EAF956AF}"/>
                  </a:ext>
                </a:extLst>
              </p:cNvPr>
              <p:cNvSpPr/>
              <p:nvPr/>
            </p:nvSpPr>
            <p:spPr>
              <a:xfrm>
                <a:off x="13715286" y="4797468"/>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237" name="Freeform 236">
                <a:extLst>
                  <a:ext uri="{FF2B5EF4-FFF2-40B4-BE49-F238E27FC236}">
                    <a16:creationId xmlns:a16="http://schemas.microsoft.com/office/drawing/2014/main" id="{384D2287-11A5-4B3A-3592-7F271E703E9E}"/>
                  </a:ext>
                </a:extLst>
              </p:cNvPr>
              <p:cNvSpPr/>
              <p:nvPr/>
            </p:nvSpPr>
            <p:spPr>
              <a:xfrm>
                <a:off x="13716208" y="4793917"/>
                <a:ext cx="100866" cy="108514"/>
              </a:xfrm>
              <a:custGeom>
                <a:avLst/>
                <a:gdLst>
                  <a:gd name="connsiteX0" fmla="*/ 40291 w 100866"/>
                  <a:gd name="connsiteY0" fmla="*/ 108515 h 108514"/>
                  <a:gd name="connsiteX1" fmla="*/ 0 w 100866"/>
                  <a:gd name="connsiteY1" fmla="*/ 2536 h 108514"/>
                  <a:gd name="connsiteX2" fmla="*/ 40291 w 100866"/>
                  <a:gd name="connsiteY2" fmla="*/ 108515 h 108514"/>
                  <a:gd name="connsiteX3" fmla="*/ 0 w 100866"/>
                  <a:gd name="connsiteY3" fmla="*/ 2536 h 108514"/>
                  <a:gd name="connsiteX4" fmla="*/ 0 w 100866"/>
                  <a:gd name="connsiteY4" fmla="*/ 2536 h 108514"/>
                  <a:gd name="connsiteX5" fmla="*/ 100866 w 100866"/>
                  <a:gd name="connsiteY5" fmla="*/ 12682 h 108514"/>
                  <a:gd name="connsiteX6" fmla="*/ 0 w 100866"/>
                  <a:gd name="connsiteY6" fmla="*/ 2536 h 108514"/>
                  <a:gd name="connsiteX7" fmla="*/ 100866 w 100866"/>
                  <a:gd name="connsiteY7" fmla="*/ 12682 h 108514"/>
                  <a:gd name="connsiteX8" fmla="*/ 100866 w 100866"/>
                  <a:gd name="connsiteY8" fmla="*/ 12682 h 108514"/>
                  <a:gd name="connsiteX9" fmla="*/ 40291 w 100866"/>
                  <a:gd name="connsiteY9" fmla="*/ 108515 h 108514"/>
                  <a:gd name="connsiteX10" fmla="*/ 100866 w 100866"/>
                  <a:gd name="connsiteY10" fmla="*/ 12682 h 108514"/>
                  <a:gd name="connsiteX11" fmla="*/ 40291 w 100866"/>
                  <a:gd name="connsiteY11" fmla="*/ 108515 h 10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866" h="108514">
                    <a:moveTo>
                      <a:pt x="40291" y="108515"/>
                    </a:moveTo>
                    <a:cubicBezTo>
                      <a:pt x="42135" y="61567"/>
                      <a:pt x="41121" y="67747"/>
                      <a:pt x="0" y="2536"/>
                    </a:cubicBezTo>
                    <a:moveTo>
                      <a:pt x="40291" y="108515"/>
                    </a:moveTo>
                    <a:cubicBezTo>
                      <a:pt x="20376" y="80844"/>
                      <a:pt x="9036" y="31129"/>
                      <a:pt x="0" y="2536"/>
                    </a:cubicBezTo>
                    <a:moveTo>
                      <a:pt x="0" y="2536"/>
                    </a:moveTo>
                    <a:cubicBezTo>
                      <a:pt x="19915" y="3366"/>
                      <a:pt x="47759" y="7148"/>
                      <a:pt x="100866" y="12682"/>
                    </a:cubicBezTo>
                    <a:moveTo>
                      <a:pt x="0" y="2536"/>
                    </a:moveTo>
                    <a:cubicBezTo>
                      <a:pt x="14014" y="-5396"/>
                      <a:pt x="40752" y="7332"/>
                      <a:pt x="100866" y="12682"/>
                    </a:cubicBezTo>
                    <a:moveTo>
                      <a:pt x="100866" y="12682"/>
                    </a:moveTo>
                    <a:cubicBezTo>
                      <a:pt x="81873" y="55572"/>
                      <a:pt x="49050" y="69960"/>
                      <a:pt x="40291" y="108515"/>
                    </a:cubicBezTo>
                    <a:moveTo>
                      <a:pt x="100866" y="12682"/>
                    </a:moveTo>
                    <a:cubicBezTo>
                      <a:pt x="90171" y="46071"/>
                      <a:pt x="70256" y="61844"/>
                      <a:pt x="40291" y="108515"/>
                    </a:cubicBezTo>
                  </a:path>
                </a:pathLst>
              </a:custGeom>
              <a:noFill/>
              <a:ln w="27660" cap="rnd">
                <a:solidFill>
                  <a:srgbClr val="BC5062"/>
                </a:solidFill>
                <a:prstDash val="solid"/>
                <a:round/>
              </a:ln>
            </p:spPr>
            <p:txBody>
              <a:bodyPr rtlCol="0" anchor="ctr"/>
              <a:lstStyle/>
              <a:p>
                <a:endParaRPr lang="en-IL"/>
              </a:p>
            </p:txBody>
          </p:sp>
        </p:grpSp>
        <p:grpSp>
          <p:nvGrpSpPr>
            <p:cNvPr id="238" name="Graphic 222">
              <a:extLst>
                <a:ext uri="{FF2B5EF4-FFF2-40B4-BE49-F238E27FC236}">
                  <a16:creationId xmlns:a16="http://schemas.microsoft.com/office/drawing/2014/main" id="{CA3D3341-E7A2-9441-9798-ADAE4BE63860}"/>
                </a:ext>
              </a:extLst>
            </p:cNvPr>
            <p:cNvGrpSpPr/>
            <p:nvPr/>
          </p:nvGrpSpPr>
          <p:grpSpPr>
            <a:xfrm>
              <a:off x="12109727" y="7601619"/>
              <a:ext cx="770140" cy="1188181"/>
              <a:chOff x="12109727" y="7601619"/>
              <a:chExt cx="770140" cy="1188181"/>
            </a:xfrm>
            <a:noFill/>
          </p:grpSpPr>
          <p:sp>
            <p:nvSpPr>
              <p:cNvPr id="239" name="Freeform 238">
                <a:extLst>
                  <a:ext uri="{FF2B5EF4-FFF2-40B4-BE49-F238E27FC236}">
                    <a16:creationId xmlns:a16="http://schemas.microsoft.com/office/drawing/2014/main" id="{8E722199-56F1-ABD7-A9A8-7BBA591F04F7}"/>
                  </a:ext>
                </a:extLst>
              </p:cNvPr>
              <p:cNvSpPr/>
              <p:nvPr/>
            </p:nvSpPr>
            <p:spPr>
              <a:xfrm>
                <a:off x="12159699" y="7601619"/>
                <a:ext cx="720168" cy="1088105"/>
              </a:xfrm>
              <a:custGeom>
                <a:avLst/>
                <a:gdLst>
                  <a:gd name="connsiteX0" fmla="*/ 720169 w 720168"/>
                  <a:gd name="connsiteY0" fmla="*/ 0 h 1088105"/>
                  <a:gd name="connsiteX1" fmla="*/ 270605 w 720168"/>
                  <a:gd name="connsiteY1" fmla="*/ 623791 h 1088105"/>
                  <a:gd name="connsiteX2" fmla="*/ 0 w 720168"/>
                  <a:gd name="connsiteY2" fmla="*/ 1088106 h 1088105"/>
                </a:gdLst>
                <a:ahLst/>
                <a:cxnLst>
                  <a:cxn ang="0">
                    <a:pos x="connsiteX0" y="connsiteY0"/>
                  </a:cxn>
                  <a:cxn ang="0">
                    <a:pos x="connsiteX1" y="connsiteY1"/>
                  </a:cxn>
                  <a:cxn ang="0">
                    <a:pos x="connsiteX2" y="connsiteY2"/>
                  </a:cxn>
                </a:cxnLst>
                <a:rect l="l" t="t" r="r" b="b"/>
                <a:pathLst>
                  <a:path w="720168" h="1088105">
                    <a:moveTo>
                      <a:pt x="720169" y="0"/>
                    </a:moveTo>
                    <a:cubicBezTo>
                      <a:pt x="555685" y="375888"/>
                      <a:pt x="405834" y="583825"/>
                      <a:pt x="270605" y="623791"/>
                    </a:cubicBezTo>
                    <a:cubicBezTo>
                      <a:pt x="135376" y="663756"/>
                      <a:pt x="45178" y="818528"/>
                      <a:pt x="0" y="1088106"/>
                    </a:cubicBezTo>
                  </a:path>
                </a:pathLst>
              </a:custGeom>
              <a:noFill/>
              <a:ln w="9220" cap="flat">
                <a:noFill/>
                <a:custDash>
                  <a:ds d="600000" sp="600000"/>
                </a:custDash>
                <a:miter/>
              </a:ln>
            </p:spPr>
            <p:txBody>
              <a:bodyPr rtlCol="0" anchor="ctr"/>
              <a:lstStyle/>
              <a:p>
                <a:endParaRPr lang="en-IL"/>
              </a:p>
            </p:txBody>
          </p:sp>
          <p:sp>
            <p:nvSpPr>
              <p:cNvPr id="240" name="Freeform 239">
                <a:extLst>
                  <a:ext uri="{FF2B5EF4-FFF2-40B4-BE49-F238E27FC236}">
                    <a16:creationId xmlns:a16="http://schemas.microsoft.com/office/drawing/2014/main" id="{5BFF3644-8995-7EF8-5E49-5EC63DB9542C}"/>
                  </a:ext>
                </a:extLst>
              </p:cNvPr>
              <p:cNvSpPr/>
              <p:nvPr/>
            </p:nvSpPr>
            <p:spPr>
              <a:xfrm>
                <a:off x="12109727" y="8681331"/>
                <a:ext cx="100036" cy="108469"/>
              </a:xfrm>
              <a:custGeom>
                <a:avLst/>
                <a:gdLst>
                  <a:gd name="connsiteX0" fmla="*/ 33192 w 100036"/>
                  <a:gd name="connsiteY0" fmla="*/ 108469 h 108469"/>
                  <a:gd name="connsiteX1" fmla="*/ 0 w 100036"/>
                  <a:gd name="connsiteY1" fmla="*/ 0 h 108469"/>
                  <a:gd name="connsiteX2" fmla="*/ 100036 w 100036"/>
                  <a:gd name="connsiteY2" fmla="*/ 16787 h 108469"/>
                </a:gdLst>
                <a:ahLst/>
                <a:cxnLst>
                  <a:cxn ang="0">
                    <a:pos x="connsiteX0" y="connsiteY0"/>
                  </a:cxn>
                  <a:cxn ang="0">
                    <a:pos x="connsiteX1" y="connsiteY1"/>
                  </a:cxn>
                  <a:cxn ang="0">
                    <a:pos x="connsiteX2" y="connsiteY2"/>
                  </a:cxn>
                </a:cxnLst>
                <a:rect l="l" t="t" r="r" b="b"/>
                <a:pathLst>
                  <a:path w="100036" h="108469">
                    <a:moveTo>
                      <a:pt x="33192" y="108469"/>
                    </a:moveTo>
                    <a:lnTo>
                      <a:pt x="0" y="0"/>
                    </a:lnTo>
                    <a:lnTo>
                      <a:pt x="100036" y="16787"/>
                    </a:lnTo>
                    <a:close/>
                  </a:path>
                </a:pathLst>
              </a:custGeom>
              <a:noFill/>
              <a:ln w="9220" cap="flat">
                <a:noFill/>
                <a:prstDash val="solid"/>
                <a:miter/>
              </a:ln>
            </p:spPr>
            <p:txBody>
              <a:bodyPr rtlCol="0" anchor="ctr"/>
              <a:lstStyle/>
              <a:p>
                <a:endParaRPr lang="en-IL"/>
              </a:p>
            </p:txBody>
          </p:sp>
          <p:sp>
            <p:nvSpPr>
              <p:cNvPr id="241" name="Freeform 240">
                <a:extLst>
                  <a:ext uri="{FF2B5EF4-FFF2-40B4-BE49-F238E27FC236}">
                    <a16:creationId xmlns:a16="http://schemas.microsoft.com/office/drawing/2014/main" id="{725120EF-824C-FEE4-5973-B8EBE4D5679A}"/>
                  </a:ext>
                </a:extLst>
              </p:cNvPr>
              <p:cNvSpPr/>
              <p:nvPr/>
            </p:nvSpPr>
            <p:spPr>
              <a:xfrm>
                <a:off x="12159699" y="7601619"/>
                <a:ext cx="720168" cy="1088105"/>
              </a:xfrm>
              <a:custGeom>
                <a:avLst/>
                <a:gdLst>
                  <a:gd name="connsiteX0" fmla="*/ 720169 w 720168"/>
                  <a:gd name="connsiteY0" fmla="*/ 0 h 1088105"/>
                  <a:gd name="connsiteX1" fmla="*/ 270605 w 720168"/>
                  <a:gd name="connsiteY1" fmla="*/ 623791 h 1088105"/>
                  <a:gd name="connsiteX2" fmla="*/ 720169 w 720168"/>
                  <a:gd name="connsiteY2" fmla="*/ 0 h 1088105"/>
                  <a:gd name="connsiteX3" fmla="*/ 270605 w 720168"/>
                  <a:gd name="connsiteY3" fmla="*/ 623791 h 1088105"/>
                  <a:gd name="connsiteX4" fmla="*/ 270605 w 720168"/>
                  <a:gd name="connsiteY4" fmla="*/ 623791 h 1088105"/>
                  <a:gd name="connsiteX5" fmla="*/ 0 w 720168"/>
                  <a:gd name="connsiteY5" fmla="*/ 1088106 h 1088105"/>
                  <a:gd name="connsiteX6" fmla="*/ 270605 w 720168"/>
                  <a:gd name="connsiteY6" fmla="*/ 623791 h 1088105"/>
                  <a:gd name="connsiteX7" fmla="*/ 0 w 720168"/>
                  <a:gd name="connsiteY7" fmla="*/ 1088106 h 108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0168" h="1088105">
                    <a:moveTo>
                      <a:pt x="720169" y="0"/>
                    </a:moveTo>
                    <a:cubicBezTo>
                      <a:pt x="533742" y="345423"/>
                      <a:pt x="396918" y="590862"/>
                      <a:pt x="270605" y="623791"/>
                    </a:cubicBezTo>
                    <a:moveTo>
                      <a:pt x="720169" y="0"/>
                    </a:moveTo>
                    <a:cubicBezTo>
                      <a:pt x="582423" y="390434"/>
                      <a:pt x="394244" y="588372"/>
                      <a:pt x="270605" y="623791"/>
                    </a:cubicBezTo>
                    <a:moveTo>
                      <a:pt x="270605" y="623791"/>
                    </a:moveTo>
                    <a:cubicBezTo>
                      <a:pt x="159874" y="630524"/>
                      <a:pt x="31901" y="814995"/>
                      <a:pt x="0" y="1088106"/>
                    </a:cubicBezTo>
                    <a:moveTo>
                      <a:pt x="270605" y="623791"/>
                    </a:moveTo>
                    <a:cubicBezTo>
                      <a:pt x="96164" y="703021"/>
                      <a:pt x="57164" y="828185"/>
                      <a:pt x="0" y="1088106"/>
                    </a:cubicBezTo>
                  </a:path>
                </a:pathLst>
              </a:custGeom>
              <a:noFill/>
              <a:ln w="27660" cap="rnd">
                <a:solidFill>
                  <a:srgbClr val="BC5062"/>
                </a:solidFill>
                <a:prstDash val="solid"/>
                <a:round/>
              </a:ln>
            </p:spPr>
            <p:txBody>
              <a:bodyPr rtlCol="0" anchor="ctr"/>
              <a:lstStyle/>
              <a:p>
                <a:endParaRPr lang="en-IL"/>
              </a:p>
            </p:txBody>
          </p:sp>
          <p:sp>
            <p:nvSpPr>
              <p:cNvPr id="242" name="Freeform 241">
                <a:extLst>
                  <a:ext uri="{FF2B5EF4-FFF2-40B4-BE49-F238E27FC236}">
                    <a16:creationId xmlns:a16="http://schemas.microsoft.com/office/drawing/2014/main" id="{1891C1D5-8A48-F6EC-6035-F542631D1962}"/>
                  </a:ext>
                </a:extLst>
              </p:cNvPr>
              <p:cNvSpPr/>
              <p:nvPr/>
            </p:nvSpPr>
            <p:spPr>
              <a:xfrm>
                <a:off x="12109912" y="8681055"/>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243" name="Freeform 242">
                <a:extLst>
                  <a:ext uri="{FF2B5EF4-FFF2-40B4-BE49-F238E27FC236}">
                    <a16:creationId xmlns:a16="http://schemas.microsoft.com/office/drawing/2014/main" id="{777ED2F1-C49E-A43E-99E4-F2A1D1A7D437}"/>
                  </a:ext>
                </a:extLst>
              </p:cNvPr>
              <p:cNvSpPr/>
              <p:nvPr/>
            </p:nvSpPr>
            <p:spPr>
              <a:xfrm>
                <a:off x="12109727" y="8681331"/>
                <a:ext cx="100105" cy="108469"/>
              </a:xfrm>
              <a:custGeom>
                <a:avLst/>
                <a:gdLst>
                  <a:gd name="connsiteX0" fmla="*/ 33192 w 100105"/>
                  <a:gd name="connsiteY0" fmla="*/ 108469 h 108469"/>
                  <a:gd name="connsiteX1" fmla="*/ 0 w 100105"/>
                  <a:gd name="connsiteY1" fmla="*/ 0 h 108469"/>
                  <a:gd name="connsiteX2" fmla="*/ 33192 w 100105"/>
                  <a:gd name="connsiteY2" fmla="*/ 108469 h 108469"/>
                  <a:gd name="connsiteX3" fmla="*/ 0 w 100105"/>
                  <a:gd name="connsiteY3" fmla="*/ 0 h 108469"/>
                  <a:gd name="connsiteX4" fmla="*/ 0 w 100105"/>
                  <a:gd name="connsiteY4" fmla="*/ 0 h 108469"/>
                  <a:gd name="connsiteX5" fmla="*/ 100036 w 100105"/>
                  <a:gd name="connsiteY5" fmla="*/ 16787 h 108469"/>
                  <a:gd name="connsiteX6" fmla="*/ 0 w 100105"/>
                  <a:gd name="connsiteY6" fmla="*/ 0 h 108469"/>
                  <a:gd name="connsiteX7" fmla="*/ 100036 w 100105"/>
                  <a:gd name="connsiteY7" fmla="*/ 16787 h 108469"/>
                  <a:gd name="connsiteX8" fmla="*/ 100036 w 100105"/>
                  <a:gd name="connsiteY8" fmla="*/ 16787 h 108469"/>
                  <a:gd name="connsiteX9" fmla="*/ 33192 w 100105"/>
                  <a:gd name="connsiteY9" fmla="*/ 108469 h 108469"/>
                  <a:gd name="connsiteX10" fmla="*/ 100036 w 100105"/>
                  <a:gd name="connsiteY10" fmla="*/ 16787 h 108469"/>
                  <a:gd name="connsiteX11" fmla="*/ 33192 w 100105"/>
                  <a:gd name="connsiteY11" fmla="*/ 108469 h 10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105" h="108469">
                    <a:moveTo>
                      <a:pt x="33192" y="108469"/>
                    </a:moveTo>
                    <a:cubicBezTo>
                      <a:pt x="31348" y="96571"/>
                      <a:pt x="26738" y="49992"/>
                      <a:pt x="0" y="0"/>
                    </a:cubicBezTo>
                    <a:moveTo>
                      <a:pt x="33192" y="108469"/>
                    </a:moveTo>
                    <a:cubicBezTo>
                      <a:pt x="17333" y="73051"/>
                      <a:pt x="645" y="51007"/>
                      <a:pt x="0" y="0"/>
                    </a:cubicBezTo>
                    <a:moveTo>
                      <a:pt x="0" y="0"/>
                    </a:moveTo>
                    <a:cubicBezTo>
                      <a:pt x="40568" y="19646"/>
                      <a:pt x="71823" y="26564"/>
                      <a:pt x="100036" y="16787"/>
                    </a:cubicBezTo>
                    <a:moveTo>
                      <a:pt x="0" y="0"/>
                    </a:moveTo>
                    <a:cubicBezTo>
                      <a:pt x="24802" y="1199"/>
                      <a:pt x="72100" y="3044"/>
                      <a:pt x="100036" y="16787"/>
                    </a:cubicBezTo>
                    <a:moveTo>
                      <a:pt x="100036" y="16787"/>
                    </a:moveTo>
                    <a:cubicBezTo>
                      <a:pt x="102249" y="59308"/>
                      <a:pt x="50986" y="58939"/>
                      <a:pt x="33192" y="108469"/>
                    </a:cubicBezTo>
                    <a:moveTo>
                      <a:pt x="100036" y="16787"/>
                    </a:moveTo>
                    <a:cubicBezTo>
                      <a:pt x="85653" y="50453"/>
                      <a:pt x="46561" y="87255"/>
                      <a:pt x="33192" y="108469"/>
                    </a:cubicBezTo>
                  </a:path>
                </a:pathLst>
              </a:custGeom>
              <a:noFill/>
              <a:ln w="27660" cap="rnd">
                <a:solidFill>
                  <a:srgbClr val="BC5062"/>
                </a:solidFill>
                <a:prstDash val="solid"/>
                <a:round/>
              </a:ln>
            </p:spPr>
            <p:txBody>
              <a:bodyPr rtlCol="0" anchor="ctr"/>
              <a:lstStyle/>
              <a:p>
                <a:endParaRPr lang="en-IL"/>
              </a:p>
            </p:txBody>
          </p:sp>
        </p:grpSp>
        <p:grpSp>
          <p:nvGrpSpPr>
            <p:cNvPr id="244" name="Graphic 222">
              <a:extLst>
                <a:ext uri="{FF2B5EF4-FFF2-40B4-BE49-F238E27FC236}">
                  <a16:creationId xmlns:a16="http://schemas.microsoft.com/office/drawing/2014/main" id="{881FF004-68B0-8199-0597-F974185F700E}"/>
                </a:ext>
              </a:extLst>
            </p:cNvPr>
            <p:cNvGrpSpPr/>
            <p:nvPr/>
          </p:nvGrpSpPr>
          <p:grpSpPr>
            <a:xfrm>
              <a:off x="10430225" y="2891324"/>
              <a:ext cx="2056231" cy="892910"/>
              <a:chOff x="10430225" y="2891324"/>
              <a:chExt cx="2056231" cy="892910"/>
            </a:xfrm>
          </p:grpSpPr>
          <p:grpSp>
            <p:nvGrpSpPr>
              <p:cNvPr id="245" name="Graphic 222">
                <a:extLst>
                  <a:ext uri="{FF2B5EF4-FFF2-40B4-BE49-F238E27FC236}">
                    <a16:creationId xmlns:a16="http://schemas.microsoft.com/office/drawing/2014/main" id="{5642C231-7D75-FCB5-60FC-498706CC107C}"/>
                  </a:ext>
                </a:extLst>
              </p:cNvPr>
              <p:cNvGrpSpPr/>
              <p:nvPr/>
            </p:nvGrpSpPr>
            <p:grpSpPr>
              <a:xfrm>
                <a:off x="10430225" y="2891324"/>
                <a:ext cx="2056231" cy="892910"/>
                <a:chOff x="10430225" y="2891324"/>
                <a:chExt cx="2056231" cy="892910"/>
              </a:xfrm>
            </p:grpSpPr>
            <p:sp>
              <p:nvSpPr>
                <p:cNvPr id="246" name="Freeform 245">
                  <a:extLst>
                    <a:ext uri="{FF2B5EF4-FFF2-40B4-BE49-F238E27FC236}">
                      <a16:creationId xmlns:a16="http://schemas.microsoft.com/office/drawing/2014/main" id="{6C9DBFAA-FE28-D55D-6A63-0688222805EF}"/>
                    </a:ext>
                  </a:extLst>
                </p:cNvPr>
                <p:cNvSpPr/>
                <p:nvPr/>
              </p:nvSpPr>
              <p:spPr>
                <a:xfrm>
                  <a:off x="10460743" y="2898795"/>
                  <a:ext cx="1991412" cy="867016"/>
                </a:xfrm>
                <a:custGeom>
                  <a:avLst/>
                  <a:gdLst>
                    <a:gd name="connsiteX0" fmla="*/ 0 w 1991412"/>
                    <a:gd name="connsiteY0" fmla="*/ 0 h 867016"/>
                    <a:gd name="connsiteX1" fmla="*/ 1991412 w 1991412"/>
                    <a:gd name="connsiteY1" fmla="*/ 0 h 867016"/>
                    <a:gd name="connsiteX2" fmla="*/ 1991412 w 1991412"/>
                    <a:gd name="connsiteY2" fmla="*/ 867016 h 867016"/>
                    <a:gd name="connsiteX3" fmla="*/ 0 w 1991412"/>
                    <a:gd name="connsiteY3" fmla="*/ 867016 h 867016"/>
                  </a:gdLst>
                  <a:ahLst/>
                  <a:cxnLst>
                    <a:cxn ang="0">
                      <a:pos x="connsiteX0" y="connsiteY0"/>
                    </a:cxn>
                    <a:cxn ang="0">
                      <a:pos x="connsiteX1" y="connsiteY1"/>
                    </a:cxn>
                    <a:cxn ang="0">
                      <a:pos x="connsiteX2" y="connsiteY2"/>
                    </a:cxn>
                    <a:cxn ang="0">
                      <a:pos x="connsiteX3" y="connsiteY3"/>
                    </a:cxn>
                  </a:cxnLst>
                  <a:rect l="l" t="t" r="r" b="b"/>
                  <a:pathLst>
                    <a:path w="1991412" h="867016">
                      <a:moveTo>
                        <a:pt x="0" y="0"/>
                      </a:moveTo>
                      <a:lnTo>
                        <a:pt x="1991412" y="0"/>
                      </a:lnTo>
                      <a:lnTo>
                        <a:pt x="1991412" y="867016"/>
                      </a:lnTo>
                      <a:lnTo>
                        <a:pt x="0" y="867016"/>
                      </a:lnTo>
                      <a:close/>
                    </a:path>
                  </a:pathLst>
                </a:custGeom>
                <a:noFill/>
                <a:ln w="9220" cap="flat">
                  <a:noFill/>
                  <a:prstDash val="solid"/>
                  <a:miter/>
                </a:ln>
              </p:spPr>
              <p:txBody>
                <a:bodyPr rtlCol="0" anchor="ctr"/>
                <a:lstStyle/>
                <a:p>
                  <a:endParaRPr lang="en-IL"/>
                </a:p>
              </p:txBody>
            </p:sp>
            <p:sp>
              <p:nvSpPr>
                <p:cNvPr id="247" name="Freeform 246">
                  <a:extLst>
                    <a:ext uri="{FF2B5EF4-FFF2-40B4-BE49-F238E27FC236}">
                      <a16:creationId xmlns:a16="http://schemas.microsoft.com/office/drawing/2014/main" id="{9494659A-C5F9-27D4-EA72-8D73A11BB7D0}"/>
                    </a:ext>
                  </a:extLst>
                </p:cNvPr>
                <p:cNvSpPr/>
                <p:nvPr/>
              </p:nvSpPr>
              <p:spPr>
                <a:xfrm>
                  <a:off x="10430225" y="2891324"/>
                  <a:ext cx="2035760" cy="879375"/>
                </a:xfrm>
                <a:custGeom>
                  <a:avLst/>
                  <a:gdLst>
                    <a:gd name="connsiteX0" fmla="*/ 45915 w 2035760"/>
                    <a:gd name="connsiteY0" fmla="*/ 0 h 879375"/>
                    <a:gd name="connsiteX1" fmla="*/ 2031519 w 2035760"/>
                    <a:gd name="connsiteY1" fmla="*/ 1199 h 879375"/>
                    <a:gd name="connsiteX2" fmla="*/ 2035760 w 2035760"/>
                    <a:gd name="connsiteY2" fmla="*/ 879376 h 879375"/>
                    <a:gd name="connsiteX3" fmla="*/ 0 w 2035760"/>
                    <a:gd name="connsiteY3" fmla="*/ 878269 h 879375"/>
                  </a:gdLst>
                  <a:ahLst/>
                  <a:cxnLst>
                    <a:cxn ang="0">
                      <a:pos x="connsiteX0" y="connsiteY0"/>
                    </a:cxn>
                    <a:cxn ang="0">
                      <a:pos x="connsiteX1" y="connsiteY1"/>
                    </a:cxn>
                    <a:cxn ang="0">
                      <a:pos x="connsiteX2" y="connsiteY2"/>
                    </a:cxn>
                    <a:cxn ang="0">
                      <a:pos x="connsiteX3" y="connsiteY3"/>
                    </a:cxn>
                  </a:cxnLst>
                  <a:rect l="l" t="t" r="r" b="b"/>
                  <a:pathLst>
                    <a:path w="2035760" h="879375">
                      <a:moveTo>
                        <a:pt x="45915" y="0"/>
                      </a:moveTo>
                      <a:lnTo>
                        <a:pt x="2031519" y="1199"/>
                      </a:lnTo>
                      <a:lnTo>
                        <a:pt x="2035760" y="879376"/>
                      </a:lnTo>
                      <a:lnTo>
                        <a:pt x="0" y="878269"/>
                      </a:lnTo>
                    </a:path>
                  </a:pathLst>
                </a:custGeom>
                <a:solidFill>
                  <a:srgbClr val="201F30"/>
                </a:solidFill>
                <a:ln w="9220" cap="flat">
                  <a:noFill/>
                  <a:prstDash val="solid"/>
                  <a:miter/>
                </a:ln>
              </p:spPr>
              <p:txBody>
                <a:bodyPr rtlCol="0" anchor="ctr"/>
                <a:lstStyle/>
                <a:p>
                  <a:endParaRPr lang="en-IL"/>
                </a:p>
              </p:txBody>
            </p:sp>
            <p:sp>
              <p:nvSpPr>
                <p:cNvPr id="248" name="Freeform 247">
                  <a:extLst>
                    <a:ext uri="{FF2B5EF4-FFF2-40B4-BE49-F238E27FC236}">
                      <a16:creationId xmlns:a16="http://schemas.microsoft.com/office/drawing/2014/main" id="{59B50435-0B55-5AFD-CF82-F3D53E2995E5}"/>
                    </a:ext>
                  </a:extLst>
                </p:cNvPr>
                <p:cNvSpPr/>
                <p:nvPr/>
              </p:nvSpPr>
              <p:spPr>
                <a:xfrm>
                  <a:off x="10456317" y="2894468"/>
                  <a:ext cx="2030139" cy="889765"/>
                </a:xfrm>
                <a:custGeom>
                  <a:avLst/>
                  <a:gdLst>
                    <a:gd name="connsiteX0" fmla="*/ 4426 w 2030139"/>
                    <a:gd name="connsiteY0" fmla="*/ 4326 h 889765"/>
                    <a:gd name="connsiteX1" fmla="*/ 1995838 w 2030139"/>
                    <a:gd name="connsiteY1" fmla="*/ 4326 h 889765"/>
                    <a:gd name="connsiteX2" fmla="*/ 4426 w 2030139"/>
                    <a:gd name="connsiteY2" fmla="*/ 4326 h 889765"/>
                    <a:gd name="connsiteX3" fmla="*/ 1995838 w 2030139"/>
                    <a:gd name="connsiteY3" fmla="*/ 4326 h 889765"/>
                    <a:gd name="connsiteX4" fmla="*/ 1995838 w 2030139"/>
                    <a:gd name="connsiteY4" fmla="*/ 4326 h 889765"/>
                    <a:gd name="connsiteX5" fmla="*/ 1995838 w 2030139"/>
                    <a:gd name="connsiteY5" fmla="*/ 871342 h 889765"/>
                    <a:gd name="connsiteX6" fmla="*/ 1995838 w 2030139"/>
                    <a:gd name="connsiteY6" fmla="*/ 4326 h 889765"/>
                    <a:gd name="connsiteX7" fmla="*/ 1995838 w 2030139"/>
                    <a:gd name="connsiteY7" fmla="*/ 871342 h 889765"/>
                    <a:gd name="connsiteX8" fmla="*/ 1995838 w 2030139"/>
                    <a:gd name="connsiteY8" fmla="*/ 871342 h 889765"/>
                    <a:gd name="connsiteX9" fmla="*/ 4426 w 2030139"/>
                    <a:gd name="connsiteY9" fmla="*/ 871342 h 889765"/>
                    <a:gd name="connsiteX10" fmla="*/ 1995838 w 2030139"/>
                    <a:gd name="connsiteY10" fmla="*/ 871342 h 889765"/>
                    <a:gd name="connsiteX11" fmla="*/ 4426 w 2030139"/>
                    <a:gd name="connsiteY11" fmla="*/ 871342 h 889765"/>
                    <a:gd name="connsiteX12" fmla="*/ 4426 w 2030139"/>
                    <a:gd name="connsiteY12" fmla="*/ 871342 h 889765"/>
                    <a:gd name="connsiteX13" fmla="*/ 4426 w 2030139"/>
                    <a:gd name="connsiteY13" fmla="*/ 4326 h 889765"/>
                    <a:gd name="connsiteX14" fmla="*/ 4426 w 2030139"/>
                    <a:gd name="connsiteY14" fmla="*/ 871342 h 889765"/>
                    <a:gd name="connsiteX15" fmla="*/ 4426 w 2030139"/>
                    <a:gd name="connsiteY15" fmla="*/ 4326 h 8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0139" h="889765">
                      <a:moveTo>
                        <a:pt x="4426" y="4326"/>
                      </a:moveTo>
                      <a:cubicBezTo>
                        <a:pt x="497692" y="14011"/>
                        <a:pt x="973717" y="24526"/>
                        <a:pt x="1995838" y="4326"/>
                      </a:cubicBezTo>
                      <a:moveTo>
                        <a:pt x="4426" y="4326"/>
                      </a:moveTo>
                      <a:cubicBezTo>
                        <a:pt x="757694" y="-10524"/>
                        <a:pt x="1485331" y="18807"/>
                        <a:pt x="1995838" y="4326"/>
                      </a:cubicBezTo>
                      <a:moveTo>
                        <a:pt x="1995838" y="4326"/>
                      </a:moveTo>
                      <a:cubicBezTo>
                        <a:pt x="2040647" y="172656"/>
                        <a:pt x="2042491" y="405275"/>
                        <a:pt x="1995838" y="871342"/>
                      </a:cubicBezTo>
                      <a:moveTo>
                        <a:pt x="1995838" y="4326"/>
                      </a:moveTo>
                      <a:cubicBezTo>
                        <a:pt x="1971405" y="254285"/>
                        <a:pt x="1983576" y="481370"/>
                        <a:pt x="1995838" y="871342"/>
                      </a:cubicBezTo>
                      <a:moveTo>
                        <a:pt x="1995838" y="871342"/>
                      </a:moveTo>
                      <a:cubicBezTo>
                        <a:pt x="1524608" y="876507"/>
                        <a:pt x="1045817" y="910081"/>
                        <a:pt x="4426" y="871342"/>
                      </a:cubicBezTo>
                      <a:moveTo>
                        <a:pt x="1995838" y="871342"/>
                      </a:moveTo>
                      <a:cubicBezTo>
                        <a:pt x="1249393" y="845424"/>
                        <a:pt x="520281" y="847730"/>
                        <a:pt x="4426" y="871342"/>
                      </a:cubicBezTo>
                      <a:moveTo>
                        <a:pt x="4426" y="871342"/>
                      </a:moveTo>
                      <a:cubicBezTo>
                        <a:pt x="23234" y="652467"/>
                        <a:pt x="-11801" y="495389"/>
                        <a:pt x="4426" y="4326"/>
                      </a:cubicBezTo>
                      <a:moveTo>
                        <a:pt x="4426" y="871342"/>
                      </a:moveTo>
                      <a:cubicBezTo>
                        <a:pt x="22497" y="629223"/>
                        <a:pt x="22958" y="358788"/>
                        <a:pt x="4426" y="4326"/>
                      </a:cubicBezTo>
                    </a:path>
                  </a:pathLst>
                </a:custGeom>
                <a:noFill/>
                <a:ln w="27660" cap="rnd">
                  <a:solidFill>
                    <a:srgbClr val="555080"/>
                  </a:solidFill>
                  <a:prstDash val="solid"/>
                  <a:round/>
                </a:ln>
              </p:spPr>
              <p:txBody>
                <a:bodyPr rtlCol="0" anchor="ctr"/>
                <a:lstStyle/>
                <a:p>
                  <a:endParaRPr lang="en-IL"/>
                </a:p>
              </p:txBody>
            </p:sp>
          </p:grpSp>
          <p:sp>
            <p:nvSpPr>
              <p:cNvPr id="249" name="TextBox 248">
                <a:extLst>
                  <a:ext uri="{FF2B5EF4-FFF2-40B4-BE49-F238E27FC236}">
                    <a16:creationId xmlns:a16="http://schemas.microsoft.com/office/drawing/2014/main" id="{33157283-839C-53C4-0010-B7916CAD649B}"/>
                  </a:ext>
                </a:extLst>
              </p:cNvPr>
              <p:cNvSpPr txBox="1"/>
              <p:nvPr/>
            </p:nvSpPr>
            <p:spPr>
              <a:xfrm>
                <a:off x="10683806" y="2977327"/>
                <a:ext cx="1525957" cy="751036"/>
              </a:xfrm>
              <a:prstGeom prst="rect">
                <a:avLst/>
              </a:prstGeom>
              <a:noFill/>
            </p:spPr>
            <p:txBody>
              <a:bodyPr wrap="square" rtlCol="0">
                <a:spAutoFit/>
              </a:bodyPr>
              <a:lstStyle/>
              <a:p>
                <a:pPr algn="ctr"/>
                <a:r>
                  <a:rPr lang="en-IL" sz="2700" b="1" dirty="0">
                    <a:ln/>
                    <a:solidFill>
                      <a:srgbClr val="F4F4F4"/>
                    </a:solidFill>
                    <a:latin typeface="Tempus Sans ITC" panose="04020404030D07020202" pitchFamily="82" charset="0"/>
                    <a:sym typeface="Arial"/>
                    <a:rtl val="0"/>
                  </a:rPr>
                  <a:t>In-Game</a:t>
                </a:r>
              </a:p>
              <a:p>
                <a:pPr algn="ctr"/>
                <a:r>
                  <a:rPr lang="en-IL" sz="2700" b="1" dirty="0">
                    <a:ln/>
                    <a:solidFill>
                      <a:srgbClr val="F4F4F4"/>
                    </a:solidFill>
                    <a:latin typeface="Tempus Sans ITC" panose="04020404030D07020202" pitchFamily="82" charset="0"/>
                    <a:sym typeface="Arial"/>
                    <a:rtl val="0"/>
                  </a:rPr>
                  <a:t>Events</a:t>
                </a:r>
              </a:p>
            </p:txBody>
          </p:sp>
        </p:grpSp>
        <p:grpSp>
          <p:nvGrpSpPr>
            <p:cNvPr id="250" name="Graphic 222">
              <a:extLst>
                <a:ext uri="{FF2B5EF4-FFF2-40B4-BE49-F238E27FC236}">
                  <a16:creationId xmlns:a16="http://schemas.microsoft.com/office/drawing/2014/main" id="{D1FBFCD8-BF43-BF77-E0D8-9E0B76EF7636}"/>
                </a:ext>
              </a:extLst>
            </p:cNvPr>
            <p:cNvGrpSpPr/>
            <p:nvPr/>
          </p:nvGrpSpPr>
          <p:grpSpPr>
            <a:xfrm>
              <a:off x="13654711" y="2904132"/>
              <a:ext cx="2274801" cy="889999"/>
              <a:chOff x="13654711" y="2904132"/>
              <a:chExt cx="2274801" cy="889999"/>
            </a:xfrm>
          </p:grpSpPr>
          <p:grpSp>
            <p:nvGrpSpPr>
              <p:cNvPr id="251" name="Graphic 222">
                <a:extLst>
                  <a:ext uri="{FF2B5EF4-FFF2-40B4-BE49-F238E27FC236}">
                    <a16:creationId xmlns:a16="http://schemas.microsoft.com/office/drawing/2014/main" id="{A8D96954-CAD1-4060-42AF-4E92D853620A}"/>
                  </a:ext>
                </a:extLst>
              </p:cNvPr>
              <p:cNvGrpSpPr/>
              <p:nvPr/>
            </p:nvGrpSpPr>
            <p:grpSpPr>
              <a:xfrm>
                <a:off x="13654711" y="2904132"/>
                <a:ext cx="2274801" cy="889999"/>
                <a:chOff x="13654711" y="2904132"/>
                <a:chExt cx="2274801" cy="889999"/>
              </a:xfrm>
            </p:grpSpPr>
            <p:sp>
              <p:nvSpPr>
                <p:cNvPr id="252" name="Freeform 251">
                  <a:extLst>
                    <a:ext uri="{FF2B5EF4-FFF2-40B4-BE49-F238E27FC236}">
                      <a16:creationId xmlns:a16="http://schemas.microsoft.com/office/drawing/2014/main" id="{54895BEB-D616-84C0-4E9B-6C5F78D9BF7F}"/>
                    </a:ext>
                  </a:extLst>
                </p:cNvPr>
                <p:cNvSpPr/>
                <p:nvPr/>
              </p:nvSpPr>
              <p:spPr>
                <a:xfrm>
                  <a:off x="13684214" y="2917242"/>
                  <a:ext cx="2222924" cy="866370"/>
                </a:xfrm>
                <a:custGeom>
                  <a:avLst/>
                  <a:gdLst>
                    <a:gd name="connsiteX0" fmla="*/ 0 w 2222924"/>
                    <a:gd name="connsiteY0" fmla="*/ 0 h 866370"/>
                    <a:gd name="connsiteX1" fmla="*/ 2222925 w 2222924"/>
                    <a:gd name="connsiteY1" fmla="*/ 0 h 866370"/>
                    <a:gd name="connsiteX2" fmla="*/ 2222925 w 2222924"/>
                    <a:gd name="connsiteY2" fmla="*/ 866371 h 866370"/>
                    <a:gd name="connsiteX3" fmla="*/ 0 w 2222924"/>
                    <a:gd name="connsiteY3" fmla="*/ 866371 h 866370"/>
                  </a:gdLst>
                  <a:ahLst/>
                  <a:cxnLst>
                    <a:cxn ang="0">
                      <a:pos x="connsiteX0" y="connsiteY0"/>
                    </a:cxn>
                    <a:cxn ang="0">
                      <a:pos x="connsiteX1" y="connsiteY1"/>
                    </a:cxn>
                    <a:cxn ang="0">
                      <a:pos x="connsiteX2" y="connsiteY2"/>
                    </a:cxn>
                    <a:cxn ang="0">
                      <a:pos x="connsiteX3" y="connsiteY3"/>
                    </a:cxn>
                  </a:cxnLst>
                  <a:rect l="l" t="t" r="r" b="b"/>
                  <a:pathLst>
                    <a:path w="2222924" h="866370">
                      <a:moveTo>
                        <a:pt x="0" y="0"/>
                      </a:moveTo>
                      <a:lnTo>
                        <a:pt x="2222925" y="0"/>
                      </a:lnTo>
                      <a:lnTo>
                        <a:pt x="2222925" y="866371"/>
                      </a:lnTo>
                      <a:lnTo>
                        <a:pt x="0" y="866371"/>
                      </a:lnTo>
                      <a:close/>
                    </a:path>
                  </a:pathLst>
                </a:custGeom>
                <a:noFill/>
                <a:ln w="9220" cap="flat">
                  <a:noFill/>
                  <a:prstDash val="solid"/>
                  <a:miter/>
                </a:ln>
              </p:spPr>
              <p:txBody>
                <a:bodyPr rtlCol="0" anchor="ctr"/>
                <a:lstStyle/>
                <a:p>
                  <a:endParaRPr lang="en-IL"/>
                </a:p>
              </p:txBody>
            </p:sp>
            <p:sp>
              <p:nvSpPr>
                <p:cNvPr id="253" name="Freeform 252">
                  <a:extLst>
                    <a:ext uri="{FF2B5EF4-FFF2-40B4-BE49-F238E27FC236}">
                      <a16:creationId xmlns:a16="http://schemas.microsoft.com/office/drawing/2014/main" id="{26025881-68E8-893D-7212-ABDA65EDC61F}"/>
                    </a:ext>
                  </a:extLst>
                </p:cNvPr>
                <p:cNvSpPr/>
                <p:nvPr/>
              </p:nvSpPr>
              <p:spPr>
                <a:xfrm>
                  <a:off x="13654711" y="2928863"/>
                  <a:ext cx="2268747" cy="852442"/>
                </a:xfrm>
                <a:custGeom>
                  <a:avLst/>
                  <a:gdLst>
                    <a:gd name="connsiteX0" fmla="*/ 0 w 2268747"/>
                    <a:gd name="connsiteY0" fmla="*/ 0 h 852442"/>
                    <a:gd name="connsiteX1" fmla="*/ 2234173 w 2268747"/>
                    <a:gd name="connsiteY1" fmla="*/ 13005 h 852442"/>
                    <a:gd name="connsiteX2" fmla="*/ 2268748 w 2268747"/>
                    <a:gd name="connsiteY2" fmla="*/ 852443 h 852442"/>
                    <a:gd name="connsiteX3" fmla="*/ 54674 w 2268747"/>
                    <a:gd name="connsiteY3" fmla="*/ 852351 h 852442"/>
                  </a:gdLst>
                  <a:ahLst/>
                  <a:cxnLst>
                    <a:cxn ang="0">
                      <a:pos x="connsiteX0" y="connsiteY0"/>
                    </a:cxn>
                    <a:cxn ang="0">
                      <a:pos x="connsiteX1" y="connsiteY1"/>
                    </a:cxn>
                    <a:cxn ang="0">
                      <a:pos x="connsiteX2" y="connsiteY2"/>
                    </a:cxn>
                    <a:cxn ang="0">
                      <a:pos x="connsiteX3" y="connsiteY3"/>
                    </a:cxn>
                  </a:cxnLst>
                  <a:rect l="l" t="t" r="r" b="b"/>
                  <a:pathLst>
                    <a:path w="2268747" h="852442">
                      <a:moveTo>
                        <a:pt x="0" y="0"/>
                      </a:moveTo>
                      <a:lnTo>
                        <a:pt x="2234173" y="13005"/>
                      </a:lnTo>
                      <a:lnTo>
                        <a:pt x="2268748" y="852443"/>
                      </a:lnTo>
                      <a:lnTo>
                        <a:pt x="54674" y="852351"/>
                      </a:lnTo>
                    </a:path>
                  </a:pathLst>
                </a:custGeom>
                <a:solidFill>
                  <a:srgbClr val="201F30"/>
                </a:solidFill>
                <a:ln w="9220" cap="flat">
                  <a:noFill/>
                  <a:prstDash val="solid"/>
                  <a:miter/>
                </a:ln>
              </p:spPr>
              <p:txBody>
                <a:bodyPr rtlCol="0" anchor="ctr"/>
                <a:lstStyle/>
                <a:p>
                  <a:endParaRPr lang="en-IL"/>
                </a:p>
              </p:txBody>
            </p:sp>
            <p:sp>
              <p:nvSpPr>
                <p:cNvPr id="254" name="Freeform 253">
                  <a:extLst>
                    <a:ext uri="{FF2B5EF4-FFF2-40B4-BE49-F238E27FC236}">
                      <a16:creationId xmlns:a16="http://schemas.microsoft.com/office/drawing/2014/main" id="{F846D04E-A78A-BEDA-D3AE-12EF08DCF6F2}"/>
                    </a:ext>
                  </a:extLst>
                </p:cNvPr>
                <p:cNvSpPr/>
                <p:nvPr/>
              </p:nvSpPr>
              <p:spPr>
                <a:xfrm>
                  <a:off x="13684214" y="2904132"/>
                  <a:ext cx="2245297" cy="889999"/>
                </a:xfrm>
                <a:custGeom>
                  <a:avLst/>
                  <a:gdLst>
                    <a:gd name="connsiteX0" fmla="*/ 0 w 2245297"/>
                    <a:gd name="connsiteY0" fmla="*/ 13110 h 889999"/>
                    <a:gd name="connsiteX1" fmla="*/ 2222925 w 2245297"/>
                    <a:gd name="connsiteY1" fmla="*/ 13110 h 889999"/>
                    <a:gd name="connsiteX2" fmla="*/ 0 w 2245297"/>
                    <a:gd name="connsiteY2" fmla="*/ 13110 h 889999"/>
                    <a:gd name="connsiteX3" fmla="*/ 2222925 w 2245297"/>
                    <a:gd name="connsiteY3" fmla="*/ 13110 h 889999"/>
                    <a:gd name="connsiteX4" fmla="*/ 2222925 w 2245297"/>
                    <a:gd name="connsiteY4" fmla="*/ 13110 h 889999"/>
                    <a:gd name="connsiteX5" fmla="*/ 2222925 w 2245297"/>
                    <a:gd name="connsiteY5" fmla="*/ 879480 h 889999"/>
                    <a:gd name="connsiteX6" fmla="*/ 2222925 w 2245297"/>
                    <a:gd name="connsiteY6" fmla="*/ 13110 h 889999"/>
                    <a:gd name="connsiteX7" fmla="*/ 2222925 w 2245297"/>
                    <a:gd name="connsiteY7" fmla="*/ 879480 h 889999"/>
                    <a:gd name="connsiteX8" fmla="*/ 2222925 w 2245297"/>
                    <a:gd name="connsiteY8" fmla="*/ 879480 h 889999"/>
                    <a:gd name="connsiteX9" fmla="*/ 0 w 2245297"/>
                    <a:gd name="connsiteY9" fmla="*/ 879480 h 889999"/>
                    <a:gd name="connsiteX10" fmla="*/ 2222925 w 2245297"/>
                    <a:gd name="connsiteY10" fmla="*/ 879480 h 889999"/>
                    <a:gd name="connsiteX11" fmla="*/ 0 w 2245297"/>
                    <a:gd name="connsiteY11" fmla="*/ 879480 h 889999"/>
                    <a:gd name="connsiteX12" fmla="*/ 0 w 2245297"/>
                    <a:gd name="connsiteY12" fmla="*/ 879480 h 889999"/>
                    <a:gd name="connsiteX13" fmla="*/ 0 w 2245297"/>
                    <a:gd name="connsiteY13" fmla="*/ 13110 h 889999"/>
                    <a:gd name="connsiteX14" fmla="*/ 0 w 2245297"/>
                    <a:gd name="connsiteY14" fmla="*/ 879480 h 889999"/>
                    <a:gd name="connsiteX15" fmla="*/ 0 w 2245297"/>
                    <a:gd name="connsiteY15" fmla="*/ 13110 h 889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5297" h="889999">
                      <a:moveTo>
                        <a:pt x="0" y="13110"/>
                      </a:moveTo>
                      <a:cubicBezTo>
                        <a:pt x="530791" y="24178"/>
                        <a:pt x="1095051" y="-21294"/>
                        <a:pt x="2222925" y="13110"/>
                      </a:cubicBezTo>
                      <a:moveTo>
                        <a:pt x="0" y="13110"/>
                      </a:moveTo>
                      <a:cubicBezTo>
                        <a:pt x="808772" y="36537"/>
                        <a:pt x="1598551" y="46130"/>
                        <a:pt x="2222925" y="13110"/>
                      </a:cubicBezTo>
                      <a:moveTo>
                        <a:pt x="2222925" y="13110"/>
                      </a:moveTo>
                      <a:cubicBezTo>
                        <a:pt x="2261003" y="227927"/>
                        <a:pt x="2243209" y="412306"/>
                        <a:pt x="2222925" y="879480"/>
                      </a:cubicBezTo>
                      <a:moveTo>
                        <a:pt x="2222925" y="13110"/>
                      </a:moveTo>
                      <a:cubicBezTo>
                        <a:pt x="2214719" y="291293"/>
                        <a:pt x="2222003" y="588845"/>
                        <a:pt x="2222925" y="879480"/>
                      </a:cubicBezTo>
                      <a:moveTo>
                        <a:pt x="2222925" y="879480"/>
                      </a:moveTo>
                      <a:cubicBezTo>
                        <a:pt x="1397557" y="899864"/>
                        <a:pt x="517515" y="885383"/>
                        <a:pt x="0" y="879480"/>
                      </a:cubicBezTo>
                      <a:moveTo>
                        <a:pt x="2222925" y="879480"/>
                      </a:moveTo>
                      <a:cubicBezTo>
                        <a:pt x="1633402" y="884184"/>
                        <a:pt x="1017235" y="879111"/>
                        <a:pt x="0" y="879480"/>
                      </a:cubicBezTo>
                      <a:moveTo>
                        <a:pt x="0" y="879480"/>
                      </a:moveTo>
                      <a:cubicBezTo>
                        <a:pt x="13738" y="643356"/>
                        <a:pt x="46376" y="326065"/>
                        <a:pt x="0" y="13110"/>
                      </a:cubicBezTo>
                      <a:moveTo>
                        <a:pt x="0" y="879480"/>
                      </a:moveTo>
                      <a:cubicBezTo>
                        <a:pt x="18256" y="698882"/>
                        <a:pt x="12539" y="495503"/>
                        <a:pt x="0" y="13110"/>
                      </a:cubicBezTo>
                    </a:path>
                  </a:pathLst>
                </a:custGeom>
                <a:noFill/>
                <a:ln w="27660" cap="rnd">
                  <a:solidFill>
                    <a:srgbClr val="555080"/>
                  </a:solidFill>
                  <a:prstDash val="solid"/>
                  <a:round/>
                </a:ln>
              </p:spPr>
              <p:txBody>
                <a:bodyPr rtlCol="0" anchor="ctr"/>
                <a:lstStyle/>
                <a:p>
                  <a:endParaRPr lang="en-IL"/>
                </a:p>
              </p:txBody>
            </p:sp>
          </p:grpSp>
          <p:sp>
            <p:nvSpPr>
              <p:cNvPr id="255" name="TextBox 254">
                <a:extLst>
                  <a:ext uri="{FF2B5EF4-FFF2-40B4-BE49-F238E27FC236}">
                    <a16:creationId xmlns:a16="http://schemas.microsoft.com/office/drawing/2014/main" id="{36351A72-B2BC-3ACC-1294-968C17300E55}"/>
                  </a:ext>
                </a:extLst>
              </p:cNvPr>
              <p:cNvSpPr txBox="1"/>
              <p:nvPr/>
            </p:nvSpPr>
            <p:spPr>
              <a:xfrm>
                <a:off x="13759892" y="2993689"/>
                <a:ext cx="2049515"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User Interface</a:t>
                </a:r>
              </a:p>
              <a:p>
                <a:pPr algn="ctr"/>
                <a:r>
                  <a:rPr lang="en-IL" sz="2700" b="1" dirty="0">
                    <a:ln/>
                    <a:solidFill>
                      <a:srgbClr val="F4F4F4"/>
                    </a:solidFill>
                    <a:latin typeface="Tempus Sans ITC" panose="04020404030D07020202" pitchFamily="82" charset="0"/>
                    <a:sym typeface="Arial"/>
                    <a:rtl val="0"/>
                  </a:rPr>
                  <a:t>Events</a:t>
                </a:r>
              </a:p>
            </p:txBody>
          </p:sp>
        </p:grpSp>
        <p:grpSp>
          <p:nvGrpSpPr>
            <p:cNvPr id="256" name="Graphic 222">
              <a:extLst>
                <a:ext uri="{FF2B5EF4-FFF2-40B4-BE49-F238E27FC236}">
                  <a16:creationId xmlns:a16="http://schemas.microsoft.com/office/drawing/2014/main" id="{B74C7751-167C-78FC-F32F-F4887FA6BA06}"/>
                </a:ext>
              </a:extLst>
            </p:cNvPr>
            <p:cNvGrpSpPr/>
            <p:nvPr/>
          </p:nvGrpSpPr>
          <p:grpSpPr>
            <a:xfrm>
              <a:off x="12285778" y="4912209"/>
              <a:ext cx="1956802" cy="940066"/>
              <a:chOff x="12285778" y="4912209"/>
              <a:chExt cx="1956802" cy="940066"/>
            </a:xfrm>
          </p:grpSpPr>
          <p:grpSp>
            <p:nvGrpSpPr>
              <p:cNvPr id="257" name="Graphic 222">
                <a:extLst>
                  <a:ext uri="{FF2B5EF4-FFF2-40B4-BE49-F238E27FC236}">
                    <a16:creationId xmlns:a16="http://schemas.microsoft.com/office/drawing/2014/main" id="{68F12C19-6B09-2FE1-62C6-25D9A5CD111C}"/>
                  </a:ext>
                </a:extLst>
              </p:cNvPr>
              <p:cNvGrpSpPr/>
              <p:nvPr/>
            </p:nvGrpSpPr>
            <p:grpSpPr>
              <a:xfrm>
                <a:off x="12285778" y="4912209"/>
                <a:ext cx="1956802" cy="940066"/>
                <a:chOff x="12285778" y="4912209"/>
                <a:chExt cx="1956802" cy="940066"/>
              </a:xfrm>
            </p:grpSpPr>
            <p:sp>
              <p:nvSpPr>
                <p:cNvPr id="258" name="Freeform 257">
                  <a:extLst>
                    <a:ext uri="{FF2B5EF4-FFF2-40B4-BE49-F238E27FC236}">
                      <a16:creationId xmlns:a16="http://schemas.microsoft.com/office/drawing/2014/main" id="{34E582A7-750D-6FF8-91A1-2345F18D06A1}"/>
                    </a:ext>
                  </a:extLst>
                </p:cNvPr>
                <p:cNvSpPr/>
                <p:nvPr/>
              </p:nvSpPr>
              <p:spPr>
                <a:xfrm>
                  <a:off x="12301225" y="4933239"/>
                  <a:ext cx="1936185" cy="884817"/>
                </a:xfrm>
                <a:custGeom>
                  <a:avLst/>
                  <a:gdLst>
                    <a:gd name="connsiteX0" fmla="*/ 0 w 1936185"/>
                    <a:gd name="connsiteY0" fmla="*/ 0 h 884817"/>
                    <a:gd name="connsiteX1" fmla="*/ 1936185 w 1936185"/>
                    <a:gd name="connsiteY1" fmla="*/ 0 h 884817"/>
                    <a:gd name="connsiteX2" fmla="*/ 1936185 w 1936185"/>
                    <a:gd name="connsiteY2" fmla="*/ 884818 h 884817"/>
                    <a:gd name="connsiteX3" fmla="*/ 0 w 1936185"/>
                    <a:gd name="connsiteY3" fmla="*/ 884818 h 884817"/>
                  </a:gdLst>
                  <a:ahLst/>
                  <a:cxnLst>
                    <a:cxn ang="0">
                      <a:pos x="connsiteX0" y="connsiteY0"/>
                    </a:cxn>
                    <a:cxn ang="0">
                      <a:pos x="connsiteX1" y="connsiteY1"/>
                    </a:cxn>
                    <a:cxn ang="0">
                      <a:pos x="connsiteX2" y="connsiteY2"/>
                    </a:cxn>
                    <a:cxn ang="0">
                      <a:pos x="connsiteX3" y="connsiteY3"/>
                    </a:cxn>
                  </a:cxnLst>
                  <a:rect l="l" t="t" r="r" b="b"/>
                  <a:pathLst>
                    <a:path w="1936185" h="884817">
                      <a:moveTo>
                        <a:pt x="0" y="0"/>
                      </a:moveTo>
                      <a:lnTo>
                        <a:pt x="1936185" y="0"/>
                      </a:lnTo>
                      <a:lnTo>
                        <a:pt x="1936185" y="884818"/>
                      </a:lnTo>
                      <a:lnTo>
                        <a:pt x="0" y="884818"/>
                      </a:lnTo>
                      <a:close/>
                    </a:path>
                  </a:pathLst>
                </a:custGeom>
                <a:noFill/>
                <a:ln w="9220" cap="flat">
                  <a:noFill/>
                  <a:prstDash val="solid"/>
                  <a:miter/>
                </a:ln>
              </p:spPr>
              <p:txBody>
                <a:bodyPr rtlCol="0" anchor="ctr"/>
                <a:lstStyle/>
                <a:p>
                  <a:endParaRPr lang="en-IL"/>
                </a:p>
              </p:txBody>
            </p:sp>
            <p:sp>
              <p:nvSpPr>
                <p:cNvPr id="259" name="Freeform 258">
                  <a:extLst>
                    <a:ext uri="{FF2B5EF4-FFF2-40B4-BE49-F238E27FC236}">
                      <a16:creationId xmlns:a16="http://schemas.microsoft.com/office/drawing/2014/main" id="{4169E885-ABDF-7DA3-CB1E-BEA162C73778}"/>
                    </a:ext>
                  </a:extLst>
                </p:cNvPr>
                <p:cNvSpPr/>
                <p:nvPr/>
              </p:nvSpPr>
              <p:spPr>
                <a:xfrm>
                  <a:off x="12299934" y="4912209"/>
                  <a:ext cx="1921248" cy="940066"/>
                </a:xfrm>
                <a:custGeom>
                  <a:avLst/>
                  <a:gdLst>
                    <a:gd name="connsiteX0" fmla="*/ 0 w 1921248"/>
                    <a:gd name="connsiteY0" fmla="*/ 0 h 940066"/>
                    <a:gd name="connsiteX1" fmla="*/ 1921249 w 1921248"/>
                    <a:gd name="connsiteY1" fmla="*/ 3505 h 940066"/>
                    <a:gd name="connsiteX2" fmla="*/ 1913688 w 1921248"/>
                    <a:gd name="connsiteY2" fmla="*/ 876332 h 940066"/>
                    <a:gd name="connsiteX3" fmla="*/ 18901 w 1921248"/>
                    <a:gd name="connsiteY3" fmla="*/ 940067 h 940066"/>
                  </a:gdLst>
                  <a:ahLst/>
                  <a:cxnLst>
                    <a:cxn ang="0">
                      <a:pos x="connsiteX0" y="connsiteY0"/>
                    </a:cxn>
                    <a:cxn ang="0">
                      <a:pos x="connsiteX1" y="connsiteY1"/>
                    </a:cxn>
                    <a:cxn ang="0">
                      <a:pos x="connsiteX2" y="connsiteY2"/>
                    </a:cxn>
                    <a:cxn ang="0">
                      <a:pos x="connsiteX3" y="connsiteY3"/>
                    </a:cxn>
                  </a:cxnLst>
                  <a:rect l="l" t="t" r="r" b="b"/>
                  <a:pathLst>
                    <a:path w="1921248" h="940066">
                      <a:moveTo>
                        <a:pt x="0" y="0"/>
                      </a:moveTo>
                      <a:lnTo>
                        <a:pt x="1921249" y="3505"/>
                      </a:lnTo>
                      <a:lnTo>
                        <a:pt x="1913688" y="876332"/>
                      </a:lnTo>
                      <a:lnTo>
                        <a:pt x="18901" y="940067"/>
                      </a:lnTo>
                    </a:path>
                  </a:pathLst>
                </a:custGeom>
                <a:solidFill>
                  <a:srgbClr val="201F30"/>
                </a:solidFill>
                <a:ln w="9220" cap="flat">
                  <a:noFill/>
                  <a:prstDash val="solid"/>
                  <a:miter/>
                </a:ln>
              </p:spPr>
              <p:txBody>
                <a:bodyPr rtlCol="0" anchor="ctr"/>
                <a:lstStyle/>
                <a:p>
                  <a:endParaRPr lang="en-IL"/>
                </a:p>
              </p:txBody>
            </p:sp>
            <p:sp>
              <p:nvSpPr>
                <p:cNvPr id="260" name="Freeform 259">
                  <a:extLst>
                    <a:ext uri="{FF2B5EF4-FFF2-40B4-BE49-F238E27FC236}">
                      <a16:creationId xmlns:a16="http://schemas.microsoft.com/office/drawing/2014/main" id="{0ABA0AE6-9FBD-B34F-E72C-4330B97CF0FE}"/>
                    </a:ext>
                  </a:extLst>
                </p:cNvPr>
                <p:cNvSpPr/>
                <p:nvPr/>
              </p:nvSpPr>
              <p:spPr>
                <a:xfrm>
                  <a:off x="12285778" y="4933239"/>
                  <a:ext cx="1956802" cy="890125"/>
                </a:xfrm>
                <a:custGeom>
                  <a:avLst/>
                  <a:gdLst>
                    <a:gd name="connsiteX0" fmla="*/ 15447 w 1956802"/>
                    <a:gd name="connsiteY0" fmla="*/ 0 h 890125"/>
                    <a:gd name="connsiteX1" fmla="*/ 1951632 w 1956802"/>
                    <a:gd name="connsiteY1" fmla="*/ 0 h 890125"/>
                    <a:gd name="connsiteX2" fmla="*/ 15447 w 1956802"/>
                    <a:gd name="connsiteY2" fmla="*/ 0 h 890125"/>
                    <a:gd name="connsiteX3" fmla="*/ 1951632 w 1956802"/>
                    <a:gd name="connsiteY3" fmla="*/ 0 h 890125"/>
                    <a:gd name="connsiteX4" fmla="*/ 1951632 w 1956802"/>
                    <a:gd name="connsiteY4" fmla="*/ 0 h 890125"/>
                    <a:gd name="connsiteX5" fmla="*/ 1951632 w 1956802"/>
                    <a:gd name="connsiteY5" fmla="*/ 884818 h 890125"/>
                    <a:gd name="connsiteX6" fmla="*/ 1951632 w 1956802"/>
                    <a:gd name="connsiteY6" fmla="*/ 0 h 890125"/>
                    <a:gd name="connsiteX7" fmla="*/ 1951632 w 1956802"/>
                    <a:gd name="connsiteY7" fmla="*/ 884818 h 890125"/>
                    <a:gd name="connsiteX8" fmla="*/ 1951632 w 1956802"/>
                    <a:gd name="connsiteY8" fmla="*/ 884818 h 890125"/>
                    <a:gd name="connsiteX9" fmla="*/ 15447 w 1956802"/>
                    <a:gd name="connsiteY9" fmla="*/ 884818 h 890125"/>
                    <a:gd name="connsiteX10" fmla="*/ 1951632 w 1956802"/>
                    <a:gd name="connsiteY10" fmla="*/ 884818 h 890125"/>
                    <a:gd name="connsiteX11" fmla="*/ 15447 w 1956802"/>
                    <a:gd name="connsiteY11" fmla="*/ 884818 h 890125"/>
                    <a:gd name="connsiteX12" fmla="*/ 15447 w 1956802"/>
                    <a:gd name="connsiteY12" fmla="*/ 884818 h 890125"/>
                    <a:gd name="connsiteX13" fmla="*/ 15447 w 1956802"/>
                    <a:gd name="connsiteY13" fmla="*/ 0 h 890125"/>
                    <a:gd name="connsiteX14" fmla="*/ 15447 w 1956802"/>
                    <a:gd name="connsiteY14" fmla="*/ 884818 h 890125"/>
                    <a:gd name="connsiteX15" fmla="*/ 15447 w 1956802"/>
                    <a:gd name="connsiteY15" fmla="*/ 0 h 89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6802" h="890125">
                      <a:moveTo>
                        <a:pt x="15447" y="0"/>
                      </a:moveTo>
                      <a:cubicBezTo>
                        <a:pt x="458649" y="24073"/>
                        <a:pt x="936703" y="44273"/>
                        <a:pt x="1951632" y="0"/>
                      </a:cubicBezTo>
                      <a:moveTo>
                        <a:pt x="15447" y="0"/>
                      </a:moveTo>
                      <a:cubicBezTo>
                        <a:pt x="461046" y="4151"/>
                        <a:pt x="925086" y="1568"/>
                        <a:pt x="1951632" y="0"/>
                      </a:cubicBezTo>
                      <a:moveTo>
                        <a:pt x="1951632" y="0"/>
                      </a:moveTo>
                      <a:cubicBezTo>
                        <a:pt x="1970165" y="216108"/>
                        <a:pt x="1931348" y="410726"/>
                        <a:pt x="1951632" y="884818"/>
                      </a:cubicBezTo>
                      <a:moveTo>
                        <a:pt x="1951632" y="0"/>
                      </a:moveTo>
                      <a:cubicBezTo>
                        <a:pt x="1931994" y="295246"/>
                        <a:pt x="1955781" y="573153"/>
                        <a:pt x="1951632" y="884818"/>
                      </a:cubicBezTo>
                      <a:moveTo>
                        <a:pt x="1951632" y="884818"/>
                      </a:moveTo>
                      <a:cubicBezTo>
                        <a:pt x="1303103" y="857793"/>
                        <a:pt x="638715" y="866924"/>
                        <a:pt x="15447" y="884818"/>
                      </a:cubicBezTo>
                      <a:moveTo>
                        <a:pt x="1951632" y="884818"/>
                      </a:moveTo>
                      <a:cubicBezTo>
                        <a:pt x="1349295" y="900129"/>
                        <a:pt x="747694" y="876608"/>
                        <a:pt x="15447" y="884818"/>
                      </a:cubicBezTo>
                      <a:moveTo>
                        <a:pt x="15447" y="884818"/>
                      </a:moveTo>
                      <a:cubicBezTo>
                        <a:pt x="-21801" y="694997"/>
                        <a:pt x="20703" y="457766"/>
                        <a:pt x="15447" y="0"/>
                      </a:cubicBezTo>
                      <a:moveTo>
                        <a:pt x="15447" y="884818"/>
                      </a:moveTo>
                      <a:cubicBezTo>
                        <a:pt x="-7234" y="564575"/>
                        <a:pt x="26972" y="220074"/>
                        <a:pt x="15447" y="0"/>
                      </a:cubicBezTo>
                    </a:path>
                  </a:pathLst>
                </a:custGeom>
                <a:noFill/>
                <a:ln w="27660" cap="rnd">
                  <a:solidFill>
                    <a:srgbClr val="555080"/>
                  </a:solidFill>
                  <a:prstDash val="solid"/>
                  <a:round/>
                </a:ln>
              </p:spPr>
              <p:txBody>
                <a:bodyPr rtlCol="0" anchor="ctr"/>
                <a:lstStyle/>
                <a:p>
                  <a:endParaRPr lang="en-IL"/>
                </a:p>
              </p:txBody>
            </p:sp>
          </p:grpSp>
          <p:sp>
            <p:nvSpPr>
              <p:cNvPr id="261" name="TextBox 260">
                <a:extLst>
                  <a:ext uri="{FF2B5EF4-FFF2-40B4-BE49-F238E27FC236}">
                    <a16:creationId xmlns:a16="http://schemas.microsoft.com/office/drawing/2014/main" id="{88AD00D2-1391-FBD4-EDCA-5056CCCDB08D}"/>
                  </a:ext>
                </a:extLst>
              </p:cNvPr>
              <p:cNvSpPr txBox="1"/>
              <p:nvPr/>
            </p:nvSpPr>
            <p:spPr>
              <a:xfrm>
                <a:off x="12453139" y="5043872"/>
                <a:ext cx="1696898"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Game State</a:t>
                </a:r>
              </a:p>
              <a:p>
                <a:pPr algn="ctr"/>
                <a:r>
                  <a:rPr lang="en-IL" sz="2700" b="1" dirty="0">
                    <a:ln/>
                    <a:solidFill>
                      <a:srgbClr val="F4F4F4"/>
                    </a:solidFill>
                    <a:latin typeface="Tempus Sans ITC" panose="04020404030D07020202" pitchFamily="82" charset="0"/>
                    <a:sym typeface="Arial"/>
                    <a:rtl val="0"/>
                  </a:rPr>
                  <a:t>Channel</a:t>
                </a:r>
              </a:p>
            </p:txBody>
          </p:sp>
        </p:grpSp>
        <p:grpSp>
          <p:nvGrpSpPr>
            <p:cNvPr id="262" name="Graphic 222">
              <a:extLst>
                <a:ext uri="{FF2B5EF4-FFF2-40B4-BE49-F238E27FC236}">
                  <a16:creationId xmlns:a16="http://schemas.microsoft.com/office/drawing/2014/main" id="{7F7F860D-FF3B-A2C6-B1A2-03B04952928E}"/>
                </a:ext>
              </a:extLst>
            </p:cNvPr>
            <p:cNvGrpSpPr/>
            <p:nvPr/>
          </p:nvGrpSpPr>
          <p:grpSpPr>
            <a:xfrm>
              <a:off x="14938110" y="4938243"/>
              <a:ext cx="1768857" cy="873910"/>
              <a:chOff x="14938110" y="4938243"/>
              <a:chExt cx="1768857" cy="873910"/>
            </a:xfrm>
          </p:grpSpPr>
          <p:grpSp>
            <p:nvGrpSpPr>
              <p:cNvPr id="263" name="Graphic 222">
                <a:extLst>
                  <a:ext uri="{FF2B5EF4-FFF2-40B4-BE49-F238E27FC236}">
                    <a16:creationId xmlns:a16="http://schemas.microsoft.com/office/drawing/2014/main" id="{5F6D1B02-25D4-59D1-27A8-38B76F8BAD61}"/>
                  </a:ext>
                </a:extLst>
              </p:cNvPr>
              <p:cNvGrpSpPr/>
              <p:nvPr/>
            </p:nvGrpSpPr>
            <p:grpSpPr>
              <a:xfrm>
                <a:off x="14938110" y="4938243"/>
                <a:ext cx="1768857" cy="873910"/>
                <a:chOff x="14938110" y="4938243"/>
                <a:chExt cx="1768857" cy="873910"/>
              </a:xfrm>
            </p:grpSpPr>
            <p:sp>
              <p:nvSpPr>
                <p:cNvPr id="264" name="Freeform 263">
                  <a:extLst>
                    <a:ext uri="{FF2B5EF4-FFF2-40B4-BE49-F238E27FC236}">
                      <a16:creationId xmlns:a16="http://schemas.microsoft.com/office/drawing/2014/main" id="{631EA80A-C3BE-F575-98B0-A447C0F041E6}"/>
                    </a:ext>
                  </a:extLst>
                </p:cNvPr>
                <p:cNvSpPr/>
                <p:nvPr/>
              </p:nvSpPr>
              <p:spPr>
                <a:xfrm>
                  <a:off x="14938125" y="4956298"/>
                  <a:ext cx="1758978" cy="838699"/>
                </a:xfrm>
                <a:custGeom>
                  <a:avLst/>
                  <a:gdLst>
                    <a:gd name="connsiteX0" fmla="*/ 0 w 1758978"/>
                    <a:gd name="connsiteY0" fmla="*/ 0 h 838699"/>
                    <a:gd name="connsiteX1" fmla="*/ 1758978 w 1758978"/>
                    <a:gd name="connsiteY1" fmla="*/ 0 h 838699"/>
                    <a:gd name="connsiteX2" fmla="*/ 1758978 w 1758978"/>
                    <a:gd name="connsiteY2" fmla="*/ 838700 h 838699"/>
                    <a:gd name="connsiteX3" fmla="*/ 0 w 1758978"/>
                    <a:gd name="connsiteY3" fmla="*/ 838700 h 838699"/>
                  </a:gdLst>
                  <a:ahLst/>
                  <a:cxnLst>
                    <a:cxn ang="0">
                      <a:pos x="connsiteX0" y="connsiteY0"/>
                    </a:cxn>
                    <a:cxn ang="0">
                      <a:pos x="connsiteX1" y="connsiteY1"/>
                    </a:cxn>
                    <a:cxn ang="0">
                      <a:pos x="connsiteX2" y="connsiteY2"/>
                    </a:cxn>
                    <a:cxn ang="0">
                      <a:pos x="connsiteX3" y="connsiteY3"/>
                    </a:cxn>
                  </a:cxnLst>
                  <a:rect l="l" t="t" r="r" b="b"/>
                  <a:pathLst>
                    <a:path w="1758978" h="838699">
                      <a:moveTo>
                        <a:pt x="0" y="0"/>
                      </a:moveTo>
                      <a:lnTo>
                        <a:pt x="1758978" y="0"/>
                      </a:lnTo>
                      <a:lnTo>
                        <a:pt x="1758978" y="838700"/>
                      </a:lnTo>
                      <a:lnTo>
                        <a:pt x="0" y="838700"/>
                      </a:lnTo>
                      <a:close/>
                    </a:path>
                  </a:pathLst>
                </a:custGeom>
                <a:noFill/>
                <a:ln w="9220" cap="flat">
                  <a:noFill/>
                  <a:prstDash val="solid"/>
                  <a:miter/>
                </a:ln>
              </p:spPr>
              <p:txBody>
                <a:bodyPr rtlCol="0" anchor="ctr"/>
                <a:lstStyle/>
                <a:p>
                  <a:endParaRPr lang="en-IL"/>
                </a:p>
              </p:txBody>
            </p:sp>
            <p:sp>
              <p:nvSpPr>
                <p:cNvPr id="265" name="Freeform 264">
                  <a:extLst>
                    <a:ext uri="{FF2B5EF4-FFF2-40B4-BE49-F238E27FC236}">
                      <a16:creationId xmlns:a16="http://schemas.microsoft.com/office/drawing/2014/main" id="{29D7E5F2-931A-5B8C-3C4E-4FCFF38AF3A1}"/>
                    </a:ext>
                  </a:extLst>
                </p:cNvPr>
                <p:cNvSpPr/>
                <p:nvPr/>
              </p:nvSpPr>
              <p:spPr>
                <a:xfrm>
                  <a:off x="14948266" y="4970317"/>
                  <a:ext cx="1758701" cy="841835"/>
                </a:xfrm>
                <a:custGeom>
                  <a:avLst/>
                  <a:gdLst>
                    <a:gd name="connsiteX0" fmla="*/ 16688 w 1758701"/>
                    <a:gd name="connsiteY0" fmla="*/ 6088 h 841835"/>
                    <a:gd name="connsiteX1" fmla="*/ 1734730 w 1758701"/>
                    <a:gd name="connsiteY1" fmla="*/ 0 h 841835"/>
                    <a:gd name="connsiteX2" fmla="*/ 1758701 w 1758701"/>
                    <a:gd name="connsiteY2" fmla="*/ 841836 h 841835"/>
                    <a:gd name="connsiteX3" fmla="*/ 0 w 1758701"/>
                    <a:gd name="connsiteY3" fmla="*/ 821728 h 841835"/>
                  </a:gdLst>
                  <a:ahLst/>
                  <a:cxnLst>
                    <a:cxn ang="0">
                      <a:pos x="connsiteX0" y="connsiteY0"/>
                    </a:cxn>
                    <a:cxn ang="0">
                      <a:pos x="connsiteX1" y="connsiteY1"/>
                    </a:cxn>
                    <a:cxn ang="0">
                      <a:pos x="connsiteX2" y="connsiteY2"/>
                    </a:cxn>
                    <a:cxn ang="0">
                      <a:pos x="connsiteX3" y="connsiteY3"/>
                    </a:cxn>
                  </a:cxnLst>
                  <a:rect l="l" t="t" r="r" b="b"/>
                  <a:pathLst>
                    <a:path w="1758701" h="841835">
                      <a:moveTo>
                        <a:pt x="16688" y="6088"/>
                      </a:moveTo>
                      <a:lnTo>
                        <a:pt x="1734730" y="0"/>
                      </a:lnTo>
                      <a:lnTo>
                        <a:pt x="1758701" y="841836"/>
                      </a:lnTo>
                      <a:lnTo>
                        <a:pt x="0" y="821728"/>
                      </a:lnTo>
                    </a:path>
                  </a:pathLst>
                </a:custGeom>
                <a:solidFill>
                  <a:srgbClr val="201F30"/>
                </a:solidFill>
                <a:ln w="9220" cap="flat">
                  <a:noFill/>
                  <a:prstDash val="solid"/>
                  <a:miter/>
                </a:ln>
              </p:spPr>
              <p:txBody>
                <a:bodyPr rtlCol="0" anchor="ctr"/>
                <a:lstStyle/>
                <a:p>
                  <a:endParaRPr lang="en-IL"/>
                </a:p>
              </p:txBody>
            </p:sp>
            <p:sp>
              <p:nvSpPr>
                <p:cNvPr id="266" name="Freeform 265">
                  <a:extLst>
                    <a:ext uri="{FF2B5EF4-FFF2-40B4-BE49-F238E27FC236}">
                      <a16:creationId xmlns:a16="http://schemas.microsoft.com/office/drawing/2014/main" id="{BB42B542-0374-697C-D561-E235232D5AED}"/>
                    </a:ext>
                  </a:extLst>
                </p:cNvPr>
                <p:cNvSpPr/>
                <p:nvPr/>
              </p:nvSpPr>
              <p:spPr>
                <a:xfrm>
                  <a:off x="14938110" y="4938243"/>
                  <a:ext cx="1765245" cy="862448"/>
                </a:xfrm>
                <a:custGeom>
                  <a:avLst/>
                  <a:gdLst>
                    <a:gd name="connsiteX0" fmla="*/ 14 w 1765245"/>
                    <a:gd name="connsiteY0" fmla="*/ 18055 h 862448"/>
                    <a:gd name="connsiteX1" fmla="*/ 1758993 w 1765245"/>
                    <a:gd name="connsiteY1" fmla="*/ 18055 h 862448"/>
                    <a:gd name="connsiteX2" fmla="*/ 14 w 1765245"/>
                    <a:gd name="connsiteY2" fmla="*/ 18055 h 862448"/>
                    <a:gd name="connsiteX3" fmla="*/ 1758993 w 1765245"/>
                    <a:gd name="connsiteY3" fmla="*/ 18055 h 862448"/>
                    <a:gd name="connsiteX4" fmla="*/ 1758993 w 1765245"/>
                    <a:gd name="connsiteY4" fmla="*/ 18055 h 862448"/>
                    <a:gd name="connsiteX5" fmla="*/ 1758993 w 1765245"/>
                    <a:gd name="connsiteY5" fmla="*/ 856754 h 862448"/>
                    <a:gd name="connsiteX6" fmla="*/ 1758993 w 1765245"/>
                    <a:gd name="connsiteY6" fmla="*/ 18055 h 862448"/>
                    <a:gd name="connsiteX7" fmla="*/ 1758993 w 1765245"/>
                    <a:gd name="connsiteY7" fmla="*/ 856754 h 862448"/>
                    <a:gd name="connsiteX8" fmla="*/ 1758993 w 1765245"/>
                    <a:gd name="connsiteY8" fmla="*/ 856754 h 862448"/>
                    <a:gd name="connsiteX9" fmla="*/ 14 w 1765245"/>
                    <a:gd name="connsiteY9" fmla="*/ 856754 h 862448"/>
                    <a:gd name="connsiteX10" fmla="*/ 1758993 w 1765245"/>
                    <a:gd name="connsiteY10" fmla="*/ 856754 h 862448"/>
                    <a:gd name="connsiteX11" fmla="*/ 14 w 1765245"/>
                    <a:gd name="connsiteY11" fmla="*/ 856754 h 862448"/>
                    <a:gd name="connsiteX12" fmla="*/ 14 w 1765245"/>
                    <a:gd name="connsiteY12" fmla="*/ 856754 h 862448"/>
                    <a:gd name="connsiteX13" fmla="*/ 14 w 1765245"/>
                    <a:gd name="connsiteY13" fmla="*/ 18055 h 862448"/>
                    <a:gd name="connsiteX14" fmla="*/ 14 w 1765245"/>
                    <a:gd name="connsiteY14" fmla="*/ 856754 h 862448"/>
                    <a:gd name="connsiteX15" fmla="*/ 14 w 1765245"/>
                    <a:gd name="connsiteY15" fmla="*/ 18055 h 86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65245" h="862448">
                      <a:moveTo>
                        <a:pt x="14" y="18055"/>
                      </a:moveTo>
                      <a:cubicBezTo>
                        <a:pt x="450408" y="-17548"/>
                        <a:pt x="866042" y="8923"/>
                        <a:pt x="1758993" y="18055"/>
                      </a:cubicBezTo>
                      <a:moveTo>
                        <a:pt x="14" y="18055"/>
                      </a:moveTo>
                      <a:cubicBezTo>
                        <a:pt x="516238" y="5049"/>
                        <a:pt x="1060398" y="-12291"/>
                        <a:pt x="1758993" y="18055"/>
                      </a:cubicBezTo>
                      <a:moveTo>
                        <a:pt x="1758993" y="18055"/>
                      </a:moveTo>
                      <a:cubicBezTo>
                        <a:pt x="1758255" y="218575"/>
                        <a:pt x="1772177" y="480709"/>
                        <a:pt x="1758993" y="856754"/>
                      </a:cubicBezTo>
                      <a:moveTo>
                        <a:pt x="1758993" y="18055"/>
                      </a:moveTo>
                      <a:cubicBezTo>
                        <a:pt x="1765538" y="273732"/>
                        <a:pt x="1768950" y="512254"/>
                        <a:pt x="1758993" y="856754"/>
                      </a:cubicBezTo>
                      <a:moveTo>
                        <a:pt x="1758993" y="856754"/>
                      </a:moveTo>
                      <a:cubicBezTo>
                        <a:pt x="1231336" y="856478"/>
                        <a:pt x="659516" y="820598"/>
                        <a:pt x="14" y="856754"/>
                      </a:cubicBezTo>
                      <a:moveTo>
                        <a:pt x="1758993" y="856754"/>
                      </a:moveTo>
                      <a:cubicBezTo>
                        <a:pt x="1126505" y="846885"/>
                        <a:pt x="527578" y="873541"/>
                        <a:pt x="14" y="856754"/>
                      </a:cubicBezTo>
                      <a:moveTo>
                        <a:pt x="14" y="856754"/>
                      </a:moveTo>
                      <a:cubicBezTo>
                        <a:pt x="20851" y="560308"/>
                        <a:pt x="-631" y="176331"/>
                        <a:pt x="14" y="18055"/>
                      </a:cubicBezTo>
                      <a:moveTo>
                        <a:pt x="14" y="856754"/>
                      </a:moveTo>
                      <a:cubicBezTo>
                        <a:pt x="7667" y="592960"/>
                        <a:pt x="8036" y="303432"/>
                        <a:pt x="14" y="18055"/>
                      </a:cubicBezTo>
                    </a:path>
                  </a:pathLst>
                </a:custGeom>
                <a:noFill/>
                <a:ln w="27660" cap="rnd">
                  <a:solidFill>
                    <a:srgbClr val="555080"/>
                  </a:solidFill>
                  <a:prstDash val="solid"/>
                  <a:round/>
                </a:ln>
              </p:spPr>
              <p:txBody>
                <a:bodyPr rtlCol="0" anchor="ctr"/>
                <a:lstStyle/>
                <a:p>
                  <a:endParaRPr lang="en-IL"/>
                </a:p>
              </p:txBody>
            </p:sp>
          </p:grpSp>
          <p:sp>
            <p:nvSpPr>
              <p:cNvPr id="267" name="TextBox 266">
                <a:extLst>
                  <a:ext uri="{FF2B5EF4-FFF2-40B4-BE49-F238E27FC236}">
                    <a16:creationId xmlns:a16="http://schemas.microsoft.com/office/drawing/2014/main" id="{BFF7A6C2-0B92-0AF1-345C-B42126CC49D5}"/>
                  </a:ext>
                </a:extLst>
              </p:cNvPr>
              <p:cNvSpPr txBox="1"/>
              <p:nvPr/>
            </p:nvSpPr>
            <p:spPr>
              <a:xfrm>
                <a:off x="15195645" y="5005561"/>
                <a:ext cx="1352952"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UI Event</a:t>
                </a:r>
              </a:p>
              <a:p>
                <a:pPr algn="ctr"/>
                <a:r>
                  <a:rPr lang="en-IL" sz="2700" b="1" dirty="0">
                    <a:ln/>
                    <a:solidFill>
                      <a:srgbClr val="F4F4F4"/>
                    </a:solidFill>
                    <a:latin typeface="Tempus Sans ITC" panose="04020404030D07020202" pitchFamily="82" charset="0"/>
                    <a:sym typeface="Arial"/>
                    <a:rtl val="0"/>
                  </a:rPr>
                  <a:t>Channel</a:t>
                </a:r>
              </a:p>
            </p:txBody>
          </p:sp>
        </p:grpSp>
        <p:grpSp>
          <p:nvGrpSpPr>
            <p:cNvPr id="268" name="Graphic 222">
              <a:extLst>
                <a:ext uri="{FF2B5EF4-FFF2-40B4-BE49-F238E27FC236}">
                  <a16:creationId xmlns:a16="http://schemas.microsoft.com/office/drawing/2014/main" id="{329E08A2-5200-46BD-C652-23AB9C345914}"/>
                </a:ext>
              </a:extLst>
            </p:cNvPr>
            <p:cNvGrpSpPr/>
            <p:nvPr/>
          </p:nvGrpSpPr>
          <p:grpSpPr>
            <a:xfrm>
              <a:off x="9562537" y="4905107"/>
              <a:ext cx="1966166" cy="946615"/>
              <a:chOff x="9562537" y="4905107"/>
              <a:chExt cx="1966166" cy="946615"/>
            </a:xfrm>
          </p:grpSpPr>
          <p:grpSp>
            <p:nvGrpSpPr>
              <p:cNvPr id="269" name="Graphic 222">
                <a:extLst>
                  <a:ext uri="{FF2B5EF4-FFF2-40B4-BE49-F238E27FC236}">
                    <a16:creationId xmlns:a16="http://schemas.microsoft.com/office/drawing/2014/main" id="{2B8B359A-3E09-1CCD-CCFB-CE2D7BA4CFD2}"/>
                  </a:ext>
                </a:extLst>
              </p:cNvPr>
              <p:cNvGrpSpPr/>
              <p:nvPr/>
            </p:nvGrpSpPr>
            <p:grpSpPr>
              <a:xfrm>
                <a:off x="9562537" y="4905107"/>
                <a:ext cx="1966166" cy="946615"/>
                <a:chOff x="9562537" y="4905107"/>
                <a:chExt cx="1966166" cy="946615"/>
              </a:xfrm>
            </p:grpSpPr>
            <p:sp>
              <p:nvSpPr>
                <p:cNvPr id="270" name="Freeform 269">
                  <a:extLst>
                    <a:ext uri="{FF2B5EF4-FFF2-40B4-BE49-F238E27FC236}">
                      <a16:creationId xmlns:a16="http://schemas.microsoft.com/office/drawing/2014/main" id="{452701F3-D256-15A7-C875-3D1763C3635B}"/>
                    </a:ext>
                  </a:extLst>
                </p:cNvPr>
                <p:cNvSpPr/>
                <p:nvPr/>
              </p:nvSpPr>
              <p:spPr>
                <a:xfrm>
                  <a:off x="9581346" y="4933239"/>
                  <a:ext cx="1939227" cy="884817"/>
                </a:xfrm>
                <a:custGeom>
                  <a:avLst/>
                  <a:gdLst>
                    <a:gd name="connsiteX0" fmla="*/ 0 w 1939227"/>
                    <a:gd name="connsiteY0" fmla="*/ 0 h 884817"/>
                    <a:gd name="connsiteX1" fmla="*/ 1939228 w 1939227"/>
                    <a:gd name="connsiteY1" fmla="*/ 0 h 884817"/>
                    <a:gd name="connsiteX2" fmla="*/ 1939228 w 1939227"/>
                    <a:gd name="connsiteY2" fmla="*/ 884818 h 884817"/>
                    <a:gd name="connsiteX3" fmla="*/ 0 w 1939227"/>
                    <a:gd name="connsiteY3" fmla="*/ 884818 h 884817"/>
                  </a:gdLst>
                  <a:ahLst/>
                  <a:cxnLst>
                    <a:cxn ang="0">
                      <a:pos x="connsiteX0" y="connsiteY0"/>
                    </a:cxn>
                    <a:cxn ang="0">
                      <a:pos x="connsiteX1" y="connsiteY1"/>
                    </a:cxn>
                    <a:cxn ang="0">
                      <a:pos x="connsiteX2" y="connsiteY2"/>
                    </a:cxn>
                    <a:cxn ang="0">
                      <a:pos x="connsiteX3" y="connsiteY3"/>
                    </a:cxn>
                  </a:cxnLst>
                  <a:rect l="l" t="t" r="r" b="b"/>
                  <a:pathLst>
                    <a:path w="1939227" h="884817">
                      <a:moveTo>
                        <a:pt x="0" y="0"/>
                      </a:moveTo>
                      <a:lnTo>
                        <a:pt x="1939228" y="0"/>
                      </a:lnTo>
                      <a:lnTo>
                        <a:pt x="1939228" y="884818"/>
                      </a:lnTo>
                      <a:lnTo>
                        <a:pt x="0" y="884818"/>
                      </a:lnTo>
                      <a:close/>
                    </a:path>
                  </a:pathLst>
                </a:custGeom>
                <a:noFill/>
                <a:ln w="9220" cap="flat">
                  <a:noFill/>
                  <a:prstDash val="solid"/>
                  <a:miter/>
                </a:ln>
              </p:spPr>
              <p:txBody>
                <a:bodyPr rtlCol="0" anchor="ctr"/>
                <a:lstStyle/>
                <a:p>
                  <a:endParaRPr lang="en-IL"/>
                </a:p>
              </p:txBody>
            </p:sp>
            <p:sp>
              <p:nvSpPr>
                <p:cNvPr id="271" name="Freeform 270">
                  <a:extLst>
                    <a:ext uri="{FF2B5EF4-FFF2-40B4-BE49-F238E27FC236}">
                      <a16:creationId xmlns:a16="http://schemas.microsoft.com/office/drawing/2014/main" id="{3D1B40B1-5917-35A6-7DCB-D1129720DE41}"/>
                    </a:ext>
                  </a:extLst>
                </p:cNvPr>
                <p:cNvSpPr/>
                <p:nvPr/>
              </p:nvSpPr>
              <p:spPr>
                <a:xfrm>
                  <a:off x="9562537" y="4905107"/>
                  <a:ext cx="1945958" cy="946615"/>
                </a:xfrm>
                <a:custGeom>
                  <a:avLst/>
                  <a:gdLst>
                    <a:gd name="connsiteX0" fmla="*/ 0 w 1945958"/>
                    <a:gd name="connsiteY0" fmla="*/ 15588 h 946615"/>
                    <a:gd name="connsiteX1" fmla="*/ 1945958 w 1945958"/>
                    <a:gd name="connsiteY1" fmla="*/ 0 h 946615"/>
                    <a:gd name="connsiteX2" fmla="*/ 1927795 w 1945958"/>
                    <a:gd name="connsiteY2" fmla="*/ 902896 h 946615"/>
                    <a:gd name="connsiteX3" fmla="*/ 21390 w 1945958"/>
                    <a:gd name="connsiteY3" fmla="*/ 946616 h 946615"/>
                  </a:gdLst>
                  <a:ahLst/>
                  <a:cxnLst>
                    <a:cxn ang="0">
                      <a:pos x="connsiteX0" y="connsiteY0"/>
                    </a:cxn>
                    <a:cxn ang="0">
                      <a:pos x="connsiteX1" y="connsiteY1"/>
                    </a:cxn>
                    <a:cxn ang="0">
                      <a:pos x="connsiteX2" y="connsiteY2"/>
                    </a:cxn>
                    <a:cxn ang="0">
                      <a:pos x="connsiteX3" y="connsiteY3"/>
                    </a:cxn>
                  </a:cxnLst>
                  <a:rect l="l" t="t" r="r" b="b"/>
                  <a:pathLst>
                    <a:path w="1945958" h="946615">
                      <a:moveTo>
                        <a:pt x="0" y="15588"/>
                      </a:moveTo>
                      <a:lnTo>
                        <a:pt x="1945958" y="0"/>
                      </a:lnTo>
                      <a:lnTo>
                        <a:pt x="1927795" y="902896"/>
                      </a:lnTo>
                      <a:lnTo>
                        <a:pt x="21390" y="946616"/>
                      </a:lnTo>
                    </a:path>
                  </a:pathLst>
                </a:custGeom>
                <a:solidFill>
                  <a:srgbClr val="201F30"/>
                </a:solidFill>
                <a:ln w="9220" cap="flat">
                  <a:noFill/>
                  <a:prstDash val="solid"/>
                  <a:miter/>
                </a:ln>
              </p:spPr>
              <p:txBody>
                <a:bodyPr rtlCol="0" anchor="ctr"/>
                <a:lstStyle/>
                <a:p>
                  <a:endParaRPr lang="en-IL"/>
                </a:p>
              </p:txBody>
            </p:sp>
            <p:sp>
              <p:nvSpPr>
                <p:cNvPr id="272" name="Freeform 271">
                  <a:extLst>
                    <a:ext uri="{FF2B5EF4-FFF2-40B4-BE49-F238E27FC236}">
                      <a16:creationId xmlns:a16="http://schemas.microsoft.com/office/drawing/2014/main" id="{DC5D3923-D8D0-C9F9-6F60-138F1EB0EAE4}"/>
                    </a:ext>
                  </a:extLst>
                </p:cNvPr>
                <p:cNvSpPr/>
                <p:nvPr/>
              </p:nvSpPr>
              <p:spPr>
                <a:xfrm>
                  <a:off x="9579150" y="4923448"/>
                  <a:ext cx="1949553" cy="897716"/>
                </a:xfrm>
                <a:custGeom>
                  <a:avLst/>
                  <a:gdLst>
                    <a:gd name="connsiteX0" fmla="*/ 2196 w 1949553"/>
                    <a:gd name="connsiteY0" fmla="*/ 9791 h 897716"/>
                    <a:gd name="connsiteX1" fmla="*/ 1941423 w 1949553"/>
                    <a:gd name="connsiteY1" fmla="*/ 9791 h 897716"/>
                    <a:gd name="connsiteX2" fmla="*/ 2196 w 1949553"/>
                    <a:gd name="connsiteY2" fmla="*/ 9791 h 897716"/>
                    <a:gd name="connsiteX3" fmla="*/ 1941423 w 1949553"/>
                    <a:gd name="connsiteY3" fmla="*/ 9791 h 897716"/>
                    <a:gd name="connsiteX4" fmla="*/ 1941423 w 1949553"/>
                    <a:gd name="connsiteY4" fmla="*/ 9791 h 897716"/>
                    <a:gd name="connsiteX5" fmla="*/ 1941423 w 1949553"/>
                    <a:gd name="connsiteY5" fmla="*/ 894608 h 897716"/>
                    <a:gd name="connsiteX6" fmla="*/ 1941423 w 1949553"/>
                    <a:gd name="connsiteY6" fmla="*/ 9791 h 897716"/>
                    <a:gd name="connsiteX7" fmla="*/ 1941423 w 1949553"/>
                    <a:gd name="connsiteY7" fmla="*/ 894608 h 897716"/>
                    <a:gd name="connsiteX8" fmla="*/ 1941423 w 1949553"/>
                    <a:gd name="connsiteY8" fmla="*/ 894608 h 897716"/>
                    <a:gd name="connsiteX9" fmla="*/ 2196 w 1949553"/>
                    <a:gd name="connsiteY9" fmla="*/ 894608 h 897716"/>
                    <a:gd name="connsiteX10" fmla="*/ 1941423 w 1949553"/>
                    <a:gd name="connsiteY10" fmla="*/ 894608 h 897716"/>
                    <a:gd name="connsiteX11" fmla="*/ 2196 w 1949553"/>
                    <a:gd name="connsiteY11" fmla="*/ 894608 h 897716"/>
                    <a:gd name="connsiteX12" fmla="*/ 2196 w 1949553"/>
                    <a:gd name="connsiteY12" fmla="*/ 894608 h 897716"/>
                    <a:gd name="connsiteX13" fmla="*/ 2196 w 1949553"/>
                    <a:gd name="connsiteY13" fmla="*/ 9791 h 897716"/>
                    <a:gd name="connsiteX14" fmla="*/ 2196 w 1949553"/>
                    <a:gd name="connsiteY14" fmla="*/ 894608 h 897716"/>
                    <a:gd name="connsiteX15" fmla="*/ 2196 w 1949553"/>
                    <a:gd name="connsiteY15" fmla="*/ 9791 h 89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553" h="897716">
                      <a:moveTo>
                        <a:pt x="2196" y="9791"/>
                      </a:moveTo>
                      <a:cubicBezTo>
                        <a:pt x="474072" y="-13730"/>
                        <a:pt x="914600" y="12927"/>
                        <a:pt x="1941423" y="9791"/>
                      </a:cubicBezTo>
                      <a:moveTo>
                        <a:pt x="2196" y="9791"/>
                      </a:moveTo>
                      <a:cubicBezTo>
                        <a:pt x="734074" y="48068"/>
                        <a:pt x="1464292" y="52588"/>
                        <a:pt x="1941423" y="9791"/>
                      </a:cubicBezTo>
                      <a:moveTo>
                        <a:pt x="1941423" y="9791"/>
                      </a:moveTo>
                      <a:cubicBezTo>
                        <a:pt x="1955530" y="294430"/>
                        <a:pt x="1948431" y="575841"/>
                        <a:pt x="1941423" y="894608"/>
                      </a:cubicBezTo>
                      <a:moveTo>
                        <a:pt x="1941423" y="9791"/>
                      </a:moveTo>
                      <a:cubicBezTo>
                        <a:pt x="1936353" y="252739"/>
                        <a:pt x="1919480" y="478809"/>
                        <a:pt x="1941423" y="894608"/>
                      </a:cubicBezTo>
                      <a:moveTo>
                        <a:pt x="1941423" y="894608"/>
                      </a:moveTo>
                      <a:cubicBezTo>
                        <a:pt x="1421235" y="851534"/>
                        <a:pt x="904366" y="844340"/>
                        <a:pt x="2196" y="894608"/>
                      </a:cubicBezTo>
                      <a:moveTo>
                        <a:pt x="1941423" y="894608"/>
                      </a:moveTo>
                      <a:cubicBezTo>
                        <a:pt x="1187325" y="895623"/>
                        <a:pt x="426866" y="901065"/>
                        <a:pt x="2196" y="894608"/>
                      </a:cubicBezTo>
                      <a:moveTo>
                        <a:pt x="2196" y="894608"/>
                      </a:moveTo>
                      <a:cubicBezTo>
                        <a:pt x="7082" y="632013"/>
                        <a:pt x="-4627" y="315736"/>
                        <a:pt x="2196" y="9791"/>
                      </a:cubicBezTo>
                      <a:moveTo>
                        <a:pt x="2196" y="894608"/>
                      </a:moveTo>
                      <a:cubicBezTo>
                        <a:pt x="6253" y="657101"/>
                        <a:pt x="9664" y="392569"/>
                        <a:pt x="2196" y="9791"/>
                      </a:cubicBezTo>
                    </a:path>
                  </a:pathLst>
                </a:custGeom>
                <a:noFill/>
                <a:ln w="27660" cap="rnd">
                  <a:solidFill>
                    <a:srgbClr val="555080"/>
                  </a:solidFill>
                  <a:prstDash val="solid"/>
                  <a:round/>
                </a:ln>
              </p:spPr>
              <p:txBody>
                <a:bodyPr rtlCol="0" anchor="ctr"/>
                <a:lstStyle/>
                <a:p>
                  <a:endParaRPr lang="en-IL"/>
                </a:p>
              </p:txBody>
            </p:sp>
          </p:grpSp>
          <p:sp>
            <p:nvSpPr>
              <p:cNvPr id="273" name="TextBox 272">
                <a:extLst>
                  <a:ext uri="{FF2B5EF4-FFF2-40B4-BE49-F238E27FC236}">
                    <a16:creationId xmlns:a16="http://schemas.microsoft.com/office/drawing/2014/main" id="{65716262-39F8-E686-AC0A-F92989D975EE}"/>
                  </a:ext>
                </a:extLst>
              </p:cNvPr>
              <p:cNvSpPr txBox="1"/>
              <p:nvPr/>
            </p:nvSpPr>
            <p:spPr>
              <a:xfrm>
                <a:off x="9593539" y="5022136"/>
                <a:ext cx="1852975"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Player Event</a:t>
                </a:r>
              </a:p>
              <a:p>
                <a:pPr algn="ctr"/>
                <a:r>
                  <a:rPr lang="en-IL" sz="2700" b="1" dirty="0">
                    <a:ln/>
                    <a:solidFill>
                      <a:srgbClr val="F4F4F4"/>
                    </a:solidFill>
                    <a:latin typeface="Tempus Sans ITC" panose="04020404030D07020202" pitchFamily="82" charset="0"/>
                    <a:sym typeface="Arial"/>
                    <a:rtl val="0"/>
                  </a:rPr>
                  <a:t>System</a:t>
                </a:r>
              </a:p>
            </p:txBody>
          </p:sp>
        </p:grpSp>
        <p:grpSp>
          <p:nvGrpSpPr>
            <p:cNvPr id="274" name="Graphic 222">
              <a:extLst>
                <a:ext uri="{FF2B5EF4-FFF2-40B4-BE49-F238E27FC236}">
                  <a16:creationId xmlns:a16="http://schemas.microsoft.com/office/drawing/2014/main" id="{538F4888-005E-F62B-483F-095387D61942}"/>
                </a:ext>
              </a:extLst>
            </p:cNvPr>
            <p:cNvGrpSpPr/>
            <p:nvPr/>
          </p:nvGrpSpPr>
          <p:grpSpPr>
            <a:xfrm>
              <a:off x="11261847" y="8820330"/>
              <a:ext cx="1746300" cy="839068"/>
              <a:chOff x="11261847" y="8820330"/>
              <a:chExt cx="1746300" cy="839068"/>
            </a:xfrm>
          </p:grpSpPr>
          <p:grpSp>
            <p:nvGrpSpPr>
              <p:cNvPr id="275" name="Graphic 222">
                <a:extLst>
                  <a:ext uri="{FF2B5EF4-FFF2-40B4-BE49-F238E27FC236}">
                    <a16:creationId xmlns:a16="http://schemas.microsoft.com/office/drawing/2014/main" id="{BDA077F7-30F6-7B19-F680-A9D5A5D4590C}"/>
                  </a:ext>
                </a:extLst>
              </p:cNvPr>
              <p:cNvGrpSpPr/>
              <p:nvPr/>
            </p:nvGrpSpPr>
            <p:grpSpPr>
              <a:xfrm>
                <a:off x="11261847" y="8820330"/>
                <a:ext cx="1721007" cy="839068"/>
                <a:chOff x="11261847" y="8820330"/>
                <a:chExt cx="1721007" cy="839068"/>
              </a:xfrm>
            </p:grpSpPr>
            <p:sp>
              <p:nvSpPr>
                <p:cNvPr id="276" name="Freeform 275">
                  <a:extLst>
                    <a:ext uri="{FF2B5EF4-FFF2-40B4-BE49-F238E27FC236}">
                      <a16:creationId xmlns:a16="http://schemas.microsoft.com/office/drawing/2014/main" id="{D61D0986-6CC3-B0D8-2EA9-6B913C50841D}"/>
                    </a:ext>
                  </a:extLst>
                </p:cNvPr>
                <p:cNvSpPr/>
                <p:nvPr/>
              </p:nvSpPr>
              <p:spPr>
                <a:xfrm>
                  <a:off x="11296253" y="8820330"/>
                  <a:ext cx="1683190" cy="802451"/>
                </a:xfrm>
                <a:custGeom>
                  <a:avLst/>
                  <a:gdLst>
                    <a:gd name="connsiteX0" fmla="*/ 0 w 1683190"/>
                    <a:gd name="connsiteY0" fmla="*/ 0 h 802451"/>
                    <a:gd name="connsiteX1" fmla="*/ 1683190 w 1683190"/>
                    <a:gd name="connsiteY1" fmla="*/ 0 h 802451"/>
                    <a:gd name="connsiteX2" fmla="*/ 1683190 w 1683190"/>
                    <a:gd name="connsiteY2" fmla="*/ 802451 h 802451"/>
                    <a:gd name="connsiteX3" fmla="*/ 0 w 1683190"/>
                    <a:gd name="connsiteY3" fmla="*/ 802451 h 802451"/>
                  </a:gdLst>
                  <a:ahLst/>
                  <a:cxnLst>
                    <a:cxn ang="0">
                      <a:pos x="connsiteX0" y="connsiteY0"/>
                    </a:cxn>
                    <a:cxn ang="0">
                      <a:pos x="connsiteX1" y="connsiteY1"/>
                    </a:cxn>
                    <a:cxn ang="0">
                      <a:pos x="connsiteX2" y="connsiteY2"/>
                    </a:cxn>
                    <a:cxn ang="0">
                      <a:pos x="connsiteX3" y="connsiteY3"/>
                    </a:cxn>
                  </a:cxnLst>
                  <a:rect l="l" t="t" r="r" b="b"/>
                  <a:pathLst>
                    <a:path w="1683190" h="802451">
                      <a:moveTo>
                        <a:pt x="0" y="0"/>
                      </a:moveTo>
                      <a:lnTo>
                        <a:pt x="1683190" y="0"/>
                      </a:lnTo>
                      <a:lnTo>
                        <a:pt x="1683190" y="802451"/>
                      </a:lnTo>
                      <a:lnTo>
                        <a:pt x="0" y="802451"/>
                      </a:lnTo>
                      <a:close/>
                    </a:path>
                  </a:pathLst>
                </a:custGeom>
                <a:noFill/>
                <a:ln w="9220" cap="flat">
                  <a:noFill/>
                  <a:prstDash val="solid"/>
                  <a:miter/>
                </a:ln>
              </p:spPr>
              <p:txBody>
                <a:bodyPr rtlCol="0" anchor="ctr"/>
                <a:lstStyle/>
                <a:p>
                  <a:endParaRPr lang="en-IL"/>
                </a:p>
              </p:txBody>
            </p:sp>
            <p:sp>
              <p:nvSpPr>
                <p:cNvPr id="277" name="Freeform 276">
                  <a:extLst>
                    <a:ext uri="{FF2B5EF4-FFF2-40B4-BE49-F238E27FC236}">
                      <a16:creationId xmlns:a16="http://schemas.microsoft.com/office/drawing/2014/main" id="{EBB7DCCB-9BC0-9D33-E22B-9C944B6BFD9C}"/>
                    </a:ext>
                  </a:extLst>
                </p:cNvPr>
                <p:cNvSpPr/>
                <p:nvPr/>
              </p:nvSpPr>
              <p:spPr>
                <a:xfrm>
                  <a:off x="11291274" y="8823743"/>
                  <a:ext cx="1691580" cy="835655"/>
                </a:xfrm>
                <a:custGeom>
                  <a:avLst/>
                  <a:gdLst>
                    <a:gd name="connsiteX0" fmla="*/ 14291 w 1691580"/>
                    <a:gd name="connsiteY0" fmla="*/ 25180 h 835655"/>
                    <a:gd name="connsiteX1" fmla="*/ 1678212 w 1691580"/>
                    <a:gd name="connsiteY1" fmla="*/ 0 h 835655"/>
                    <a:gd name="connsiteX2" fmla="*/ 1691580 w 1691580"/>
                    <a:gd name="connsiteY2" fmla="*/ 835656 h 835655"/>
                    <a:gd name="connsiteX3" fmla="*/ 0 w 1691580"/>
                    <a:gd name="connsiteY3" fmla="*/ 795533 h 835655"/>
                  </a:gdLst>
                  <a:ahLst/>
                  <a:cxnLst>
                    <a:cxn ang="0">
                      <a:pos x="connsiteX0" y="connsiteY0"/>
                    </a:cxn>
                    <a:cxn ang="0">
                      <a:pos x="connsiteX1" y="connsiteY1"/>
                    </a:cxn>
                    <a:cxn ang="0">
                      <a:pos x="connsiteX2" y="connsiteY2"/>
                    </a:cxn>
                    <a:cxn ang="0">
                      <a:pos x="connsiteX3" y="connsiteY3"/>
                    </a:cxn>
                  </a:cxnLst>
                  <a:rect l="l" t="t" r="r" b="b"/>
                  <a:pathLst>
                    <a:path w="1691580" h="835655">
                      <a:moveTo>
                        <a:pt x="14291" y="25180"/>
                      </a:moveTo>
                      <a:lnTo>
                        <a:pt x="1678212" y="0"/>
                      </a:lnTo>
                      <a:lnTo>
                        <a:pt x="1691580" y="835656"/>
                      </a:lnTo>
                      <a:lnTo>
                        <a:pt x="0" y="795533"/>
                      </a:lnTo>
                    </a:path>
                  </a:pathLst>
                </a:custGeom>
                <a:solidFill>
                  <a:srgbClr val="201F30"/>
                </a:solidFill>
                <a:ln w="9220" cap="flat">
                  <a:noFill/>
                  <a:prstDash val="solid"/>
                  <a:miter/>
                </a:ln>
              </p:spPr>
              <p:txBody>
                <a:bodyPr rtlCol="0" anchor="ctr"/>
                <a:lstStyle/>
                <a:p>
                  <a:endParaRPr lang="en-IL"/>
                </a:p>
              </p:txBody>
            </p:sp>
            <p:sp>
              <p:nvSpPr>
                <p:cNvPr id="278" name="Freeform 277">
                  <a:extLst>
                    <a:ext uri="{FF2B5EF4-FFF2-40B4-BE49-F238E27FC236}">
                      <a16:creationId xmlns:a16="http://schemas.microsoft.com/office/drawing/2014/main" id="{1288978A-F7CB-978A-F4A8-AD8F9B9B1EDD}"/>
                    </a:ext>
                  </a:extLst>
                </p:cNvPr>
                <p:cNvSpPr/>
                <p:nvPr/>
              </p:nvSpPr>
              <p:spPr>
                <a:xfrm>
                  <a:off x="11261847" y="8820330"/>
                  <a:ext cx="1717595" cy="818376"/>
                </a:xfrm>
                <a:custGeom>
                  <a:avLst/>
                  <a:gdLst>
                    <a:gd name="connsiteX0" fmla="*/ 34406 w 1717595"/>
                    <a:gd name="connsiteY0" fmla="*/ 0 h 818376"/>
                    <a:gd name="connsiteX1" fmla="*/ 1717596 w 1717595"/>
                    <a:gd name="connsiteY1" fmla="*/ 0 h 818376"/>
                    <a:gd name="connsiteX2" fmla="*/ 34406 w 1717595"/>
                    <a:gd name="connsiteY2" fmla="*/ 0 h 818376"/>
                    <a:gd name="connsiteX3" fmla="*/ 1717596 w 1717595"/>
                    <a:gd name="connsiteY3" fmla="*/ 0 h 818376"/>
                    <a:gd name="connsiteX4" fmla="*/ 1717596 w 1717595"/>
                    <a:gd name="connsiteY4" fmla="*/ 0 h 818376"/>
                    <a:gd name="connsiteX5" fmla="*/ 1717596 w 1717595"/>
                    <a:gd name="connsiteY5" fmla="*/ 802451 h 818376"/>
                    <a:gd name="connsiteX6" fmla="*/ 1717596 w 1717595"/>
                    <a:gd name="connsiteY6" fmla="*/ 0 h 818376"/>
                    <a:gd name="connsiteX7" fmla="*/ 1717596 w 1717595"/>
                    <a:gd name="connsiteY7" fmla="*/ 802451 h 818376"/>
                    <a:gd name="connsiteX8" fmla="*/ 1717596 w 1717595"/>
                    <a:gd name="connsiteY8" fmla="*/ 802451 h 818376"/>
                    <a:gd name="connsiteX9" fmla="*/ 34406 w 1717595"/>
                    <a:gd name="connsiteY9" fmla="*/ 802451 h 818376"/>
                    <a:gd name="connsiteX10" fmla="*/ 1717596 w 1717595"/>
                    <a:gd name="connsiteY10" fmla="*/ 802451 h 818376"/>
                    <a:gd name="connsiteX11" fmla="*/ 34406 w 1717595"/>
                    <a:gd name="connsiteY11" fmla="*/ 802451 h 818376"/>
                    <a:gd name="connsiteX12" fmla="*/ 34406 w 1717595"/>
                    <a:gd name="connsiteY12" fmla="*/ 802451 h 818376"/>
                    <a:gd name="connsiteX13" fmla="*/ 34406 w 1717595"/>
                    <a:gd name="connsiteY13" fmla="*/ 0 h 818376"/>
                    <a:gd name="connsiteX14" fmla="*/ 34406 w 1717595"/>
                    <a:gd name="connsiteY14" fmla="*/ 802451 h 818376"/>
                    <a:gd name="connsiteX15" fmla="*/ 34406 w 1717595"/>
                    <a:gd name="connsiteY15" fmla="*/ 0 h 81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7595" h="818376">
                      <a:moveTo>
                        <a:pt x="34406" y="0"/>
                      </a:moveTo>
                      <a:cubicBezTo>
                        <a:pt x="424501" y="54880"/>
                        <a:pt x="852306" y="14942"/>
                        <a:pt x="1717596" y="0"/>
                      </a:cubicBezTo>
                      <a:moveTo>
                        <a:pt x="34406" y="0"/>
                      </a:moveTo>
                      <a:cubicBezTo>
                        <a:pt x="440636" y="22413"/>
                        <a:pt x="851845" y="13005"/>
                        <a:pt x="1717596" y="0"/>
                      </a:cubicBezTo>
                      <a:moveTo>
                        <a:pt x="1717596" y="0"/>
                      </a:moveTo>
                      <a:cubicBezTo>
                        <a:pt x="1712156" y="253187"/>
                        <a:pt x="1684036" y="586066"/>
                        <a:pt x="1717596" y="802451"/>
                      </a:cubicBezTo>
                      <a:moveTo>
                        <a:pt x="1717596" y="0"/>
                      </a:moveTo>
                      <a:cubicBezTo>
                        <a:pt x="1701645" y="196923"/>
                        <a:pt x="1701277" y="377060"/>
                        <a:pt x="1717596" y="802451"/>
                      </a:cubicBezTo>
                      <a:moveTo>
                        <a:pt x="1717596" y="802451"/>
                      </a:moveTo>
                      <a:cubicBezTo>
                        <a:pt x="1320309" y="783266"/>
                        <a:pt x="974378" y="802728"/>
                        <a:pt x="34406" y="802451"/>
                      </a:cubicBezTo>
                      <a:moveTo>
                        <a:pt x="1717596" y="802451"/>
                      </a:moveTo>
                      <a:cubicBezTo>
                        <a:pt x="1319756" y="811029"/>
                        <a:pt x="910576" y="833535"/>
                        <a:pt x="34406" y="802451"/>
                      </a:cubicBezTo>
                      <a:moveTo>
                        <a:pt x="34406" y="802451"/>
                      </a:moveTo>
                      <a:cubicBezTo>
                        <a:pt x="-10495" y="614659"/>
                        <a:pt x="-12432" y="333156"/>
                        <a:pt x="34406" y="0"/>
                      </a:cubicBezTo>
                      <a:moveTo>
                        <a:pt x="34406" y="802451"/>
                      </a:moveTo>
                      <a:cubicBezTo>
                        <a:pt x="35696" y="625266"/>
                        <a:pt x="5363" y="419488"/>
                        <a:pt x="34406" y="0"/>
                      </a:cubicBezTo>
                    </a:path>
                  </a:pathLst>
                </a:custGeom>
                <a:noFill/>
                <a:ln w="27660" cap="rnd">
                  <a:solidFill>
                    <a:srgbClr val="555080"/>
                  </a:solidFill>
                  <a:prstDash val="solid"/>
                  <a:round/>
                </a:ln>
              </p:spPr>
              <p:txBody>
                <a:bodyPr rtlCol="0" anchor="ctr"/>
                <a:lstStyle/>
                <a:p>
                  <a:endParaRPr lang="en-IL"/>
                </a:p>
              </p:txBody>
            </p:sp>
          </p:grpSp>
          <p:sp>
            <p:nvSpPr>
              <p:cNvPr id="279" name="TextBox 278">
                <a:extLst>
                  <a:ext uri="{FF2B5EF4-FFF2-40B4-BE49-F238E27FC236}">
                    <a16:creationId xmlns:a16="http://schemas.microsoft.com/office/drawing/2014/main" id="{5F45226C-716E-4A00-2080-BF1258F23A26}"/>
                  </a:ext>
                </a:extLst>
              </p:cNvPr>
              <p:cNvSpPr txBox="1"/>
              <p:nvPr/>
            </p:nvSpPr>
            <p:spPr>
              <a:xfrm>
                <a:off x="11311249" y="8885561"/>
                <a:ext cx="1696898"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Game State</a:t>
                </a:r>
              </a:p>
              <a:p>
                <a:pPr algn="ctr"/>
                <a:r>
                  <a:rPr lang="en-IL" sz="2700" b="1" dirty="0">
                    <a:ln/>
                    <a:solidFill>
                      <a:srgbClr val="F4F4F4"/>
                    </a:solidFill>
                    <a:latin typeface="Tempus Sans ITC" panose="04020404030D07020202" pitchFamily="82" charset="0"/>
                    <a:sym typeface="Arial"/>
                    <a:rtl val="0"/>
                  </a:rPr>
                  <a:t>Manager</a:t>
                </a:r>
              </a:p>
            </p:txBody>
          </p:sp>
        </p:grpSp>
        <p:grpSp>
          <p:nvGrpSpPr>
            <p:cNvPr id="280" name="Graphic 222">
              <a:extLst>
                <a:ext uri="{FF2B5EF4-FFF2-40B4-BE49-F238E27FC236}">
                  <a16:creationId xmlns:a16="http://schemas.microsoft.com/office/drawing/2014/main" id="{7C05FC10-B6BF-F10A-CA0E-9E8ED5D9DD3C}"/>
                </a:ext>
              </a:extLst>
            </p:cNvPr>
            <p:cNvGrpSpPr/>
            <p:nvPr/>
          </p:nvGrpSpPr>
          <p:grpSpPr>
            <a:xfrm>
              <a:off x="10007586" y="5818056"/>
              <a:ext cx="2417462" cy="1461802"/>
              <a:chOff x="10007586" y="5818056"/>
              <a:chExt cx="2417462" cy="1461802"/>
            </a:xfrm>
          </p:grpSpPr>
          <p:grpSp>
            <p:nvGrpSpPr>
              <p:cNvPr id="281" name="Graphic 222">
                <a:extLst>
                  <a:ext uri="{FF2B5EF4-FFF2-40B4-BE49-F238E27FC236}">
                    <a16:creationId xmlns:a16="http://schemas.microsoft.com/office/drawing/2014/main" id="{F652AD28-0ACD-BD5F-F5CC-A590BF1EAB6D}"/>
                  </a:ext>
                </a:extLst>
              </p:cNvPr>
              <p:cNvGrpSpPr/>
              <p:nvPr/>
            </p:nvGrpSpPr>
            <p:grpSpPr>
              <a:xfrm>
                <a:off x="10357019" y="5818056"/>
                <a:ext cx="2068029" cy="1461802"/>
                <a:chOff x="10357019" y="5818056"/>
                <a:chExt cx="2068029" cy="1461802"/>
              </a:xfrm>
              <a:noFill/>
            </p:grpSpPr>
            <p:sp>
              <p:nvSpPr>
                <p:cNvPr id="282" name="Freeform 281">
                  <a:extLst>
                    <a:ext uri="{FF2B5EF4-FFF2-40B4-BE49-F238E27FC236}">
                      <a16:creationId xmlns:a16="http://schemas.microsoft.com/office/drawing/2014/main" id="{CFB756B1-85BE-5C96-A0BE-7D6BB1A46550}"/>
                    </a:ext>
                  </a:extLst>
                </p:cNvPr>
                <p:cNvSpPr/>
                <p:nvPr/>
              </p:nvSpPr>
              <p:spPr>
                <a:xfrm>
                  <a:off x="10357019" y="5818056"/>
                  <a:ext cx="1979334" cy="1401891"/>
                </a:xfrm>
                <a:custGeom>
                  <a:avLst/>
                  <a:gdLst>
                    <a:gd name="connsiteX0" fmla="*/ 0 w 1979334"/>
                    <a:gd name="connsiteY0" fmla="*/ 0 h 1401891"/>
                    <a:gd name="connsiteX1" fmla="*/ 731786 w 1979334"/>
                    <a:gd name="connsiteY1" fmla="*/ 917746 h 1401891"/>
                    <a:gd name="connsiteX2" fmla="*/ 1979334 w 1979334"/>
                    <a:gd name="connsiteY2" fmla="*/ 1401891 h 1401891"/>
                  </a:gdLst>
                  <a:ahLst/>
                  <a:cxnLst>
                    <a:cxn ang="0">
                      <a:pos x="connsiteX0" y="connsiteY0"/>
                    </a:cxn>
                    <a:cxn ang="0">
                      <a:pos x="connsiteX1" y="connsiteY1"/>
                    </a:cxn>
                    <a:cxn ang="0">
                      <a:pos x="connsiteX2" y="connsiteY2"/>
                    </a:cxn>
                  </a:cxnLst>
                  <a:rect l="l" t="t" r="r" b="b"/>
                  <a:pathLst>
                    <a:path w="1979334" h="1401891">
                      <a:moveTo>
                        <a:pt x="0" y="0"/>
                      </a:moveTo>
                      <a:cubicBezTo>
                        <a:pt x="72957" y="519592"/>
                        <a:pt x="316889" y="825510"/>
                        <a:pt x="731786" y="917746"/>
                      </a:cubicBezTo>
                      <a:cubicBezTo>
                        <a:pt x="1146683" y="1009982"/>
                        <a:pt x="1562529" y="1171367"/>
                        <a:pt x="1979334" y="1401891"/>
                      </a:cubicBezTo>
                    </a:path>
                  </a:pathLst>
                </a:custGeom>
                <a:noFill/>
                <a:ln w="9220" cap="flat">
                  <a:noFill/>
                  <a:custDash>
                    <a:ds d="600000" sp="600000"/>
                  </a:custDash>
                  <a:miter/>
                </a:ln>
              </p:spPr>
              <p:txBody>
                <a:bodyPr rtlCol="0" anchor="ctr"/>
                <a:lstStyle/>
                <a:p>
                  <a:endParaRPr lang="en-IL"/>
                </a:p>
              </p:txBody>
            </p:sp>
            <p:sp>
              <p:nvSpPr>
                <p:cNvPr id="283" name="Freeform 282">
                  <a:extLst>
                    <a:ext uri="{FF2B5EF4-FFF2-40B4-BE49-F238E27FC236}">
                      <a16:creationId xmlns:a16="http://schemas.microsoft.com/office/drawing/2014/main" id="{2C22F8A3-FEB1-D334-2B61-5BA537E7DCA4}"/>
                    </a:ext>
                  </a:extLst>
                </p:cNvPr>
                <p:cNvSpPr/>
                <p:nvPr/>
              </p:nvSpPr>
              <p:spPr>
                <a:xfrm>
                  <a:off x="12311828" y="7175582"/>
                  <a:ext cx="113220" cy="93434"/>
                </a:xfrm>
                <a:custGeom>
                  <a:avLst/>
                  <a:gdLst>
                    <a:gd name="connsiteX0" fmla="*/ 113221 w 113220"/>
                    <a:gd name="connsiteY0" fmla="*/ 93435 h 93434"/>
                    <a:gd name="connsiteX1" fmla="*/ 0 w 113220"/>
                    <a:gd name="connsiteY1" fmla="*/ 88731 h 93434"/>
                    <a:gd name="connsiteX2" fmla="*/ 49050 w 113220"/>
                    <a:gd name="connsiteY2" fmla="*/ 0 h 93434"/>
                  </a:gdLst>
                  <a:ahLst/>
                  <a:cxnLst>
                    <a:cxn ang="0">
                      <a:pos x="connsiteX0" y="connsiteY0"/>
                    </a:cxn>
                    <a:cxn ang="0">
                      <a:pos x="connsiteX1" y="connsiteY1"/>
                    </a:cxn>
                    <a:cxn ang="0">
                      <a:pos x="connsiteX2" y="connsiteY2"/>
                    </a:cxn>
                  </a:cxnLst>
                  <a:rect l="l" t="t" r="r" b="b"/>
                  <a:pathLst>
                    <a:path w="113220" h="93434">
                      <a:moveTo>
                        <a:pt x="113221" y="93435"/>
                      </a:moveTo>
                      <a:lnTo>
                        <a:pt x="0" y="88731"/>
                      </a:lnTo>
                      <a:lnTo>
                        <a:pt x="49050" y="0"/>
                      </a:lnTo>
                      <a:close/>
                    </a:path>
                  </a:pathLst>
                </a:custGeom>
                <a:noFill/>
                <a:ln w="9220" cap="flat">
                  <a:noFill/>
                  <a:prstDash val="solid"/>
                  <a:miter/>
                </a:ln>
              </p:spPr>
              <p:txBody>
                <a:bodyPr rtlCol="0" anchor="ctr"/>
                <a:lstStyle/>
                <a:p>
                  <a:endParaRPr lang="en-IL"/>
                </a:p>
              </p:txBody>
            </p:sp>
            <p:sp>
              <p:nvSpPr>
                <p:cNvPr id="284" name="Freeform 283">
                  <a:extLst>
                    <a:ext uri="{FF2B5EF4-FFF2-40B4-BE49-F238E27FC236}">
                      <a16:creationId xmlns:a16="http://schemas.microsoft.com/office/drawing/2014/main" id="{806CBD05-A926-29BC-E6B9-C2BE346C9DE6}"/>
                    </a:ext>
                  </a:extLst>
                </p:cNvPr>
                <p:cNvSpPr/>
                <p:nvPr/>
              </p:nvSpPr>
              <p:spPr>
                <a:xfrm>
                  <a:off x="10357019" y="5818056"/>
                  <a:ext cx="1979334" cy="1401891"/>
                </a:xfrm>
                <a:custGeom>
                  <a:avLst/>
                  <a:gdLst>
                    <a:gd name="connsiteX0" fmla="*/ 0 w 1979334"/>
                    <a:gd name="connsiteY0" fmla="*/ 0 h 1401891"/>
                    <a:gd name="connsiteX1" fmla="*/ 731786 w 1979334"/>
                    <a:gd name="connsiteY1" fmla="*/ 917746 h 1401891"/>
                    <a:gd name="connsiteX2" fmla="*/ 0 w 1979334"/>
                    <a:gd name="connsiteY2" fmla="*/ 0 h 1401891"/>
                    <a:gd name="connsiteX3" fmla="*/ 731786 w 1979334"/>
                    <a:gd name="connsiteY3" fmla="*/ 917746 h 1401891"/>
                    <a:gd name="connsiteX4" fmla="*/ 731786 w 1979334"/>
                    <a:gd name="connsiteY4" fmla="*/ 917746 h 1401891"/>
                    <a:gd name="connsiteX5" fmla="*/ 1979334 w 1979334"/>
                    <a:gd name="connsiteY5" fmla="*/ 1401891 h 1401891"/>
                    <a:gd name="connsiteX6" fmla="*/ 731786 w 1979334"/>
                    <a:gd name="connsiteY6" fmla="*/ 917746 h 1401891"/>
                    <a:gd name="connsiteX7" fmla="*/ 1979334 w 1979334"/>
                    <a:gd name="connsiteY7" fmla="*/ 1401891 h 140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9334" h="1401891">
                      <a:moveTo>
                        <a:pt x="0" y="0"/>
                      </a:moveTo>
                      <a:cubicBezTo>
                        <a:pt x="50986" y="516059"/>
                        <a:pt x="334499" y="822005"/>
                        <a:pt x="731786" y="917746"/>
                      </a:cubicBezTo>
                      <a:moveTo>
                        <a:pt x="0" y="0"/>
                      </a:moveTo>
                      <a:cubicBezTo>
                        <a:pt x="102249" y="532200"/>
                        <a:pt x="346485" y="816563"/>
                        <a:pt x="731786" y="917746"/>
                      </a:cubicBezTo>
                      <a:moveTo>
                        <a:pt x="731786" y="917746"/>
                      </a:moveTo>
                      <a:cubicBezTo>
                        <a:pt x="1164477" y="1024739"/>
                        <a:pt x="1583154" y="1145015"/>
                        <a:pt x="1979334" y="1401891"/>
                      </a:cubicBezTo>
                      <a:moveTo>
                        <a:pt x="731786" y="917746"/>
                      </a:moveTo>
                      <a:cubicBezTo>
                        <a:pt x="1110817" y="1032948"/>
                        <a:pt x="1536685" y="1129980"/>
                        <a:pt x="1979334" y="1401891"/>
                      </a:cubicBezTo>
                    </a:path>
                  </a:pathLst>
                </a:custGeom>
                <a:noFill/>
                <a:ln w="27660" cap="rnd">
                  <a:solidFill>
                    <a:srgbClr val="BC5062"/>
                  </a:solidFill>
                  <a:prstDash val="solid"/>
                  <a:round/>
                </a:ln>
              </p:spPr>
              <p:txBody>
                <a:bodyPr rtlCol="0" anchor="ctr"/>
                <a:lstStyle/>
                <a:p>
                  <a:endParaRPr lang="en-IL"/>
                </a:p>
              </p:txBody>
            </p:sp>
            <p:sp>
              <p:nvSpPr>
                <p:cNvPr id="285" name="Freeform 284">
                  <a:extLst>
                    <a:ext uri="{FF2B5EF4-FFF2-40B4-BE49-F238E27FC236}">
                      <a16:creationId xmlns:a16="http://schemas.microsoft.com/office/drawing/2014/main" id="{26F86E0D-63DD-9068-097F-A5AA67871D4F}"/>
                    </a:ext>
                  </a:extLst>
                </p:cNvPr>
                <p:cNvSpPr/>
                <p:nvPr/>
              </p:nvSpPr>
              <p:spPr>
                <a:xfrm>
                  <a:off x="12360602" y="7175859"/>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286" name="Freeform 285">
                  <a:extLst>
                    <a:ext uri="{FF2B5EF4-FFF2-40B4-BE49-F238E27FC236}">
                      <a16:creationId xmlns:a16="http://schemas.microsoft.com/office/drawing/2014/main" id="{F7D03B60-5DB8-315D-060B-221119511728}"/>
                    </a:ext>
                  </a:extLst>
                </p:cNvPr>
                <p:cNvSpPr/>
                <p:nvPr/>
              </p:nvSpPr>
              <p:spPr>
                <a:xfrm>
                  <a:off x="12311828" y="7175582"/>
                  <a:ext cx="113220" cy="104276"/>
                </a:xfrm>
                <a:custGeom>
                  <a:avLst/>
                  <a:gdLst>
                    <a:gd name="connsiteX0" fmla="*/ 113221 w 113220"/>
                    <a:gd name="connsiteY0" fmla="*/ 93435 h 104276"/>
                    <a:gd name="connsiteX1" fmla="*/ 0 w 113220"/>
                    <a:gd name="connsiteY1" fmla="*/ 88731 h 104276"/>
                    <a:gd name="connsiteX2" fmla="*/ 113221 w 113220"/>
                    <a:gd name="connsiteY2" fmla="*/ 93435 h 104276"/>
                    <a:gd name="connsiteX3" fmla="*/ 0 w 113220"/>
                    <a:gd name="connsiteY3" fmla="*/ 88731 h 104276"/>
                    <a:gd name="connsiteX4" fmla="*/ 0 w 113220"/>
                    <a:gd name="connsiteY4" fmla="*/ 88731 h 104276"/>
                    <a:gd name="connsiteX5" fmla="*/ 49050 w 113220"/>
                    <a:gd name="connsiteY5" fmla="*/ 0 h 104276"/>
                    <a:gd name="connsiteX6" fmla="*/ 0 w 113220"/>
                    <a:gd name="connsiteY6" fmla="*/ 88731 h 104276"/>
                    <a:gd name="connsiteX7" fmla="*/ 49050 w 113220"/>
                    <a:gd name="connsiteY7" fmla="*/ 0 h 104276"/>
                    <a:gd name="connsiteX8" fmla="*/ 49050 w 113220"/>
                    <a:gd name="connsiteY8" fmla="*/ 0 h 104276"/>
                    <a:gd name="connsiteX9" fmla="*/ 113221 w 113220"/>
                    <a:gd name="connsiteY9" fmla="*/ 93435 h 104276"/>
                    <a:gd name="connsiteX10" fmla="*/ 49050 w 113220"/>
                    <a:gd name="connsiteY10" fmla="*/ 0 h 104276"/>
                    <a:gd name="connsiteX11" fmla="*/ 113221 w 113220"/>
                    <a:gd name="connsiteY11" fmla="*/ 93435 h 10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220" h="104276">
                      <a:moveTo>
                        <a:pt x="113221" y="93435"/>
                      </a:moveTo>
                      <a:cubicBezTo>
                        <a:pt x="83809" y="109023"/>
                        <a:pt x="65554" y="108100"/>
                        <a:pt x="0" y="88731"/>
                      </a:cubicBezTo>
                      <a:moveTo>
                        <a:pt x="113221" y="93435"/>
                      </a:moveTo>
                      <a:cubicBezTo>
                        <a:pt x="87958" y="84949"/>
                        <a:pt x="40476" y="97862"/>
                        <a:pt x="0" y="88731"/>
                      </a:cubicBezTo>
                      <a:moveTo>
                        <a:pt x="0" y="88731"/>
                      </a:moveTo>
                      <a:cubicBezTo>
                        <a:pt x="16596" y="85871"/>
                        <a:pt x="19731" y="39108"/>
                        <a:pt x="49050" y="0"/>
                      </a:cubicBezTo>
                      <a:moveTo>
                        <a:pt x="0" y="88731"/>
                      </a:moveTo>
                      <a:cubicBezTo>
                        <a:pt x="7653" y="73881"/>
                        <a:pt x="19085" y="33758"/>
                        <a:pt x="49050" y="0"/>
                      </a:cubicBezTo>
                      <a:moveTo>
                        <a:pt x="49050" y="0"/>
                      </a:moveTo>
                      <a:cubicBezTo>
                        <a:pt x="72653" y="7656"/>
                        <a:pt x="83717" y="24442"/>
                        <a:pt x="113221" y="93435"/>
                      </a:cubicBezTo>
                      <a:moveTo>
                        <a:pt x="49050" y="0"/>
                      </a:moveTo>
                      <a:cubicBezTo>
                        <a:pt x="72837" y="24442"/>
                        <a:pt x="81136" y="61060"/>
                        <a:pt x="113221" y="93435"/>
                      </a:cubicBezTo>
                    </a:path>
                  </a:pathLst>
                </a:custGeom>
                <a:noFill/>
                <a:ln w="27660" cap="rnd">
                  <a:solidFill>
                    <a:srgbClr val="BC5062"/>
                  </a:solidFill>
                  <a:prstDash val="solid"/>
                  <a:round/>
                </a:ln>
              </p:spPr>
              <p:txBody>
                <a:bodyPr rtlCol="0" anchor="ctr"/>
                <a:lstStyle/>
                <a:p>
                  <a:endParaRPr lang="en-IL"/>
                </a:p>
              </p:txBody>
            </p:sp>
          </p:grpSp>
          <p:sp>
            <p:nvSpPr>
              <p:cNvPr id="287" name="TextBox 286">
                <a:extLst>
                  <a:ext uri="{FF2B5EF4-FFF2-40B4-BE49-F238E27FC236}">
                    <a16:creationId xmlns:a16="http://schemas.microsoft.com/office/drawing/2014/main" id="{E795DB17-9F79-EFE1-49BC-3B4CAE63FDC9}"/>
                  </a:ext>
                </a:extLst>
              </p:cNvPr>
              <p:cNvSpPr txBox="1"/>
              <p:nvPr/>
            </p:nvSpPr>
            <p:spPr>
              <a:xfrm>
                <a:off x="10007586" y="6119709"/>
                <a:ext cx="1024881" cy="333075"/>
              </a:xfrm>
              <a:prstGeom prst="rect">
                <a:avLst/>
              </a:prstGeom>
              <a:noFill/>
            </p:spPr>
            <p:txBody>
              <a:bodyPr wrap="none" rtlCol="0">
                <a:spAutoFit/>
              </a:bodyPr>
              <a:lstStyle/>
              <a:p>
                <a:r>
                  <a:rPr lang="en-IL" sz="2000" dirty="0">
                    <a:ln/>
                    <a:solidFill>
                      <a:srgbClr val="F4F4F4"/>
                    </a:solidFill>
                    <a:latin typeface="Comic Sans MS"/>
                    <a:sym typeface="Arial"/>
                    <a:rtl val="0"/>
                  </a:rPr>
                  <a:t>Notifies</a:t>
                </a:r>
              </a:p>
            </p:txBody>
          </p:sp>
        </p:grpSp>
        <p:grpSp>
          <p:nvGrpSpPr>
            <p:cNvPr id="288" name="Graphic 222">
              <a:extLst>
                <a:ext uri="{FF2B5EF4-FFF2-40B4-BE49-F238E27FC236}">
                  <a16:creationId xmlns:a16="http://schemas.microsoft.com/office/drawing/2014/main" id="{F3494E07-6074-A8EA-300D-63C870BCFAF5}"/>
                </a:ext>
              </a:extLst>
            </p:cNvPr>
            <p:cNvGrpSpPr/>
            <p:nvPr/>
          </p:nvGrpSpPr>
          <p:grpSpPr>
            <a:xfrm>
              <a:off x="14185687" y="5794997"/>
              <a:ext cx="2188239" cy="1469671"/>
              <a:chOff x="14185687" y="5794997"/>
              <a:chExt cx="2188239" cy="1469671"/>
            </a:xfrm>
          </p:grpSpPr>
          <p:grpSp>
            <p:nvGrpSpPr>
              <p:cNvPr id="289" name="Graphic 222">
                <a:extLst>
                  <a:ext uri="{FF2B5EF4-FFF2-40B4-BE49-F238E27FC236}">
                    <a16:creationId xmlns:a16="http://schemas.microsoft.com/office/drawing/2014/main" id="{C8D8A34B-88C4-8A23-4AB6-BB02343301EF}"/>
                  </a:ext>
                </a:extLst>
              </p:cNvPr>
              <p:cNvGrpSpPr/>
              <p:nvPr/>
            </p:nvGrpSpPr>
            <p:grpSpPr>
              <a:xfrm>
                <a:off x="14185687" y="5794997"/>
                <a:ext cx="1631927" cy="1469671"/>
                <a:chOff x="14185687" y="5794997"/>
                <a:chExt cx="1631927" cy="1469671"/>
              </a:xfrm>
              <a:noFill/>
            </p:grpSpPr>
            <p:sp>
              <p:nvSpPr>
                <p:cNvPr id="290" name="Freeform 289">
                  <a:extLst>
                    <a:ext uri="{FF2B5EF4-FFF2-40B4-BE49-F238E27FC236}">
                      <a16:creationId xmlns:a16="http://schemas.microsoft.com/office/drawing/2014/main" id="{2D986D3A-F0D1-36E7-2CDE-4D8408E05194}"/>
                    </a:ext>
                  </a:extLst>
                </p:cNvPr>
                <p:cNvSpPr/>
                <p:nvPr/>
              </p:nvSpPr>
              <p:spPr>
                <a:xfrm>
                  <a:off x="14259907" y="5794997"/>
                  <a:ext cx="1557707" cy="1398663"/>
                </a:xfrm>
                <a:custGeom>
                  <a:avLst/>
                  <a:gdLst>
                    <a:gd name="connsiteX0" fmla="*/ 1557707 w 1557707"/>
                    <a:gd name="connsiteY0" fmla="*/ 0 h 1398663"/>
                    <a:gd name="connsiteX1" fmla="*/ 950206 w 1557707"/>
                    <a:gd name="connsiteY1" fmla="*/ 899299 h 1398663"/>
                    <a:gd name="connsiteX2" fmla="*/ 0 w 1557707"/>
                    <a:gd name="connsiteY2" fmla="*/ 1398663 h 1398663"/>
                  </a:gdLst>
                  <a:ahLst/>
                  <a:cxnLst>
                    <a:cxn ang="0">
                      <a:pos x="connsiteX0" y="connsiteY0"/>
                    </a:cxn>
                    <a:cxn ang="0">
                      <a:pos x="connsiteX1" y="connsiteY1"/>
                    </a:cxn>
                    <a:cxn ang="0">
                      <a:pos x="connsiteX2" y="connsiteY2"/>
                    </a:cxn>
                  </a:cxnLst>
                  <a:rect l="l" t="t" r="r" b="b"/>
                  <a:pathLst>
                    <a:path w="1557707" h="1398663">
                      <a:moveTo>
                        <a:pt x="1557707" y="0"/>
                      </a:moveTo>
                      <a:cubicBezTo>
                        <a:pt x="1518430" y="516520"/>
                        <a:pt x="1315933" y="816286"/>
                        <a:pt x="950206" y="899299"/>
                      </a:cubicBezTo>
                      <a:cubicBezTo>
                        <a:pt x="584479" y="982311"/>
                        <a:pt x="267747" y="1148769"/>
                        <a:pt x="0" y="1398663"/>
                      </a:cubicBezTo>
                    </a:path>
                  </a:pathLst>
                </a:custGeom>
                <a:noFill/>
                <a:ln w="9220" cap="flat">
                  <a:noFill/>
                  <a:prstDash val="solid"/>
                  <a:miter/>
                </a:ln>
              </p:spPr>
              <p:txBody>
                <a:bodyPr rtlCol="0" anchor="ctr"/>
                <a:lstStyle/>
                <a:p>
                  <a:endParaRPr lang="en-IL"/>
                </a:p>
              </p:txBody>
            </p:sp>
            <p:sp>
              <p:nvSpPr>
                <p:cNvPr id="291" name="Freeform 290">
                  <a:extLst>
                    <a:ext uri="{FF2B5EF4-FFF2-40B4-BE49-F238E27FC236}">
                      <a16:creationId xmlns:a16="http://schemas.microsoft.com/office/drawing/2014/main" id="{CBBE12E8-E9BE-8738-FF0C-CFA88D41BCF3}"/>
                    </a:ext>
                  </a:extLst>
                </p:cNvPr>
                <p:cNvSpPr/>
                <p:nvPr/>
              </p:nvSpPr>
              <p:spPr>
                <a:xfrm>
                  <a:off x="14185687" y="7156582"/>
                  <a:ext cx="108795" cy="106347"/>
                </a:xfrm>
                <a:custGeom>
                  <a:avLst/>
                  <a:gdLst>
                    <a:gd name="connsiteX0" fmla="*/ 0 w 108795"/>
                    <a:gd name="connsiteY0" fmla="*/ 106348 h 106347"/>
                    <a:gd name="connsiteX1" fmla="*/ 39553 w 108795"/>
                    <a:gd name="connsiteY1" fmla="*/ 0 h 106347"/>
                    <a:gd name="connsiteX2" fmla="*/ 108795 w 108795"/>
                    <a:gd name="connsiteY2" fmla="*/ 74158 h 106347"/>
                  </a:gdLst>
                  <a:ahLst/>
                  <a:cxnLst>
                    <a:cxn ang="0">
                      <a:pos x="connsiteX0" y="connsiteY0"/>
                    </a:cxn>
                    <a:cxn ang="0">
                      <a:pos x="connsiteX1" y="connsiteY1"/>
                    </a:cxn>
                    <a:cxn ang="0">
                      <a:pos x="connsiteX2" y="connsiteY2"/>
                    </a:cxn>
                  </a:cxnLst>
                  <a:rect l="l" t="t" r="r" b="b"/>
                  <a:pathLst>
                    <a:path w="108795" h="106347">
                      <a:moveTo>
                        <a:pt x="0" y="106348"/>
                      </a:moveTo>
                      <a:lnTo>
                        <a:pt x="39553" y="0"/>
                      </a:lnTo>
                      <a:lnTo>
                        <a:pt x="108795" y="74158"/>
                      </a:lnTo>
                      <a:close/>
                    </a:path>
                  </a:pathLst>
                </a:custGeom>
                <a:noFill/>
                <a:ln w="9220" cap="flat">
                  <a:noFill/>
                  <a:prstDash val="solid"/>
                  <a:miter/>
                </a:ln>
              </p:spPr>
              <p:txBody>
                <a:bodyPr rtlCol="0" anchor="ctr"/>
                <a:lstStyle/>
                <a:p>
                  <a:endParaRPr lang="en-IL"/>
                </a:p>
              </p:txBody>
            </p:sp>
            <p:sp>
              <p:nvSpPr>
                <p:cNvPr id="292" name="Freeform 291">
                  <a:extLst>
                    <a:ext uri="{FF2B5EF4-FFF2-40B4-BE49-F238E27FC236}">
                      <a16:creationId xmlns:a16="http://schemas.microsoft.com/office/drawing/2014/main" id="{0F7A6A68-8B29-FB22-7A34-CD28566BE75A}"/>
                    </a:ext>
                  </a:extLst>
                </p:cNvPr>
                <p:cNvSpPr/>
                <p:nvPr/>
              </p:nvSpPr>
              <p:spPr>
                <a:xfrm>
                  <a:off x="14259907" y="5794997"/>
                  <a:ext cx="1557707" cy="1398663"/>
                </a:xfrm>
                <a:custGeom>
                  <a:avLst/>
                  <a:gdLst>
                    <a:gd name="connsiteX0" fmla="*/ 1557707 w 1557707"/>
                    <a:gd name="connsiteY0" fmla="*/ 0 h 1398663"/>
                    <a:gd name="connsiteX1" fmla="*/ 950206 w 1557707"/>
                    <a:gd name="connsiteY1" fmla="*/ 899299 h 1398663"/>
                    <a:gd name="connsiteX2" fmla="*/ 1557707 w 1557707"/>
                    <a:gd name="connsiteY2" fmla="*/ 0 h 1398663"/>
                    <a:gd name="connsiteX3" fmla="*/ 950206 w 1557707"/>
                    <a:gd name="connsiteY3" fmla="*/ 899299 h 1398663"/>
                    <a:gd name="connsiteX4" fmla="*/ 950206 w 1557707"/>
                    <a:gd name="connsiteY4" fmla="*/ 899299 h 1398663"/>
                    <a:gd name="connsiteX5" fmla="*/ 0 w 1557707"/>
                    <a:gd name="connsiteY5" fmla="*/ 1398663 h 1398663"/>
                    <a:gd name="connsiteX6" fmla="*/ 950206 w 1557707"/>
                    <a:gd name="connsiteY6" fmla="*/ 899299 h 1398663"/>
                    <a:gd name="connsiteX7" fmla="*/ 0 w 1557707"/>
                    <a:gd name="connsiteY7" fmla="*/ 1398663 h 139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7707" h="1398663">
                      <a:moveTo>
                        <a:pt x="1557707" y="0"/>
                      </a:moveTo>
                      <a:cubicBezTo>
                        <a:pt x="1496487" y="534783"/>
                        <a:pt x="1350904" y="833904"/>
                        <a:pt x="950206" y="899299"/>
                      </a:cubicBezTo>
                      <a:moveTo>
                        <a:pt x="1557707" y="0"/>
                      </a:moveTo>
                      <a:cubicBezTo>
                        <a:pt x="1548303" y="558119"/>
                        <a:pt x="1290513" y="783451"/>
                        <a:pt x="950206" y="899299"/>
                      </a:cubicBezTo>
                      <a:moveTo>
                        <a:pt x="950206" y="899299"/>
                      </a:moveTo>
                      <a:cubicBezTo>
                        <a:pt x="589061" y="1007583"/>
                        <a:pt x="299279" y="1113747"/>
                        <a:pt x="0" y="1398663"/>
                      </a:cubicBezTo>
                      <a:moveTo>
                        <a:pt x="950206" y="899299"/>
                      </a:moveTo>
                      <a:cubicBezTo>
                        <a:pt x="584082" y="948276"/>
                        <a:pt x="304903" y="1113470"/>
                        <a:pt x="0" y="1398663"/>
                      </a:cubicBezTo>
                    </a:path>
                  </a:pathLst>
                </a:custGeom>
                <a:noFill/>
                <a:ln w="27660" cap="rnd">
                  <a:solidFill>
                    <a:srgbClr val="BC5062"/>
                  </a:solidFill>
                  <a:prstDash val="solid"/>
                  <a:round/>
                </a:ln>
              </p:spPr>
              <p:txBody>
                <a:bodyPr rtlCol="0" anchor="ctr"/>
                <a:lstStyle/>
                <a:p>
                  <a:endParaRPr lang="en-IL"/>
                </a:p>
              </p:txBody>
            </p:sp>
            <p:sp>
              <p:nvSpPr>
                <p:cNvPr id="293" name="Freeform 292">
                  <a:extLst>
                    <a:ext uri="{FF2B5EF4-FFF2-40B4-BE49-F238E27FC236}">
                      <a16:creationId xmlns:a16="http://schemas.microsoft.com/office/drawing/2014/main" id="{377595EC-7019-6A54-2440-BC2EEF9B0DE6}"/>
                    </a:ext>
                  </a:extLst>
                </p:cNvPr>
                <p:cNvSpPr/>
                <p:nvPr/>
              </p:nvSpPr>
              <p:spPr>
                <a:xfrm>
                  <a:off x="14223673" y="7158334"/>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294" name="Freeform 293">
                  <a:extLst>
                    <a:ext uri="{FF2B5EF4-FFF2-40B4-BE49-F238E27FC236}">
                      <a16:creationId xmlns:a16="http://schemas.microsoft.com/office/drawing/2014/main" id="{36D529BB-E746-CF64-3677-D4DD1B027521}"/>
                    </a:ext>
                  </a:extLst>
                </p:cNvPr>
                <p:cNvSpPr/>
                <p:nvPr/>
              </p:nvSpPr>
              <p:spPr>
                <a:xfrm>
                  <a:off x="14185687" y="7156582"/>
                  <a:ext cx="108795" cy="108086"/>
                </a:xfrm>
                <a:custGeom>
                  <a:avLst/>
                  <a:gdLst>
                    <a:gd name="connsiteX0" fmla="*/ 0 w 108795"/>
                    <a:gd name="connsiteY0" fmla="*/ 106348 h 108086"/>
                    <a:gd name="connsiteX1" fmla="*/ 39553 w 108795"/>
                    <a:gd name="connsiteY1" fmla="*/ 0 h 108086"/>
                    <a:gd name="connsiteX2" fmla="*/ 0 w 108795"/>
                    <a:gd name="connsiteY2" fmla="*/ 106348 h 108086"/>
                    <a:gd name="connsiteX3" fmla="*/ 39553 w 108795"/>
                    <a:gd name="connsiteY3" fmla="*/ 0 h 108086"/>
                    <a:gd name="connsiteX4" fmla="*/ 39553 w 108795"/>
                    <a:gd name="connsiteY4" fmla="*/ 0 h 108086"/>
                    <a:gd name="connsiteX5" fmla="*/ 108795 w 108795"/>
                    <a:gd name="connsiteY5" fmla="*/ 74158 h 108086"/>
                    <a:gd name="connsiteX6" fmla="*/ 39553 w 108795"/>
                    <a:gd name="connsiteY6" fmla="*/ 0 h 108086"/>
                    <a:gd name="connsiteX7" fmla="*/ 108795 w 108795"/>
                    <a:gd name="connsiteY7" fmla="*/ 74158 h 108086"/>
                    <a:gd name="connsiteX8" fmla="*/ 108795 w 108795"/>
                    <a:gd name="connsiteY8" fmla="*/ 74158 h 108086"/>
                    <a:gd name="connsiteX9" fmla="*/ 0 w 108795"/>
                    <a:gd name="connsiteY9" fmla="*/ 106348 h 108086"/>
                    <a:gd name="connsiteX10" fmla="*/ 108795 w 108795"/>
                    <a:gd name="connsiteY10" fmla="*/ 74158 h 108086"/>
                    <a:gd name="connsiteX11" fmla="*/ 0 w 108795"/>
                    <a:gd name="connsiteY11" fmla="*/ 106348 h 10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795" h="108086">
                      <a:moveTo>
                        <a:pt x="0" y="106348"/>
                      </a:moveTo>
                      <a:cubicBezTo>
                        <a:pt x="19269" y="96017"/>
                        <a:pt x="40199" y="40860"/>
                        <a:pt x="39553" y="0"/>
                      </a:cubicBezTo>
                      <a:moveTo>
                        <a:pt x="0" y="106348"/>
                      </a:moveTo>
                      <a:cubicBezTo>
                        <a:pt x="18255" y="71298"/>
                        <a:pt x="17241" y="49346"/>
                        <a:pt x="39553" y="0"/>
                      </a:cubicBezTo>
                      <a:moveTo>
                        <a:pt x="39553" y="0"/>
                      </a:moveTo>
                      <a:cubicBezTo>
                        <a:pt x="47391" y="34957"/>
                        <a:pt x="78277" y="38093"/>
                        <a:pt x="108795" y="74158"/>
                      </a:cubicBezTo>
                      <a:moveTo>
                        <a:pt x="39553" y="0"/>
                      </a:moveTo>
                      <a:cubicBezTo>
                        <a:pt x="58731" y="21583"/>
                        <a:pt x="73299" y="22321"/>
                        <a:pt x="108795" y="74158"/>
                      </a:cubicBezTo>
                      <a:moveTo>
                        <a:pt x="108795" y="74158"/>
                      </a:moveTo>
                      <a:cubicBezTo>
                        <a:pt x="67398" y="100260"/>
                        <a:pt x="35589" y="112989"/>
                        <a:pt x="0" y="106348"/>
                      </a:cubicBezTo>
                      <a:moveTo>
                        <a:pt x="108795" y="74158"/>
                      </a:moveTo>
                      <a:cubicBezTo>
                        <a:pt x="86022" y="75910"/>
                        <a:pt x="70717" y="90391"/>
                        <a:pt x="0" y="106348"/>
                      </a:cubicBezTo>
                    </a:path>
                  </a:pathLst>
                </a:custGeom>
                <a:noFill/>
                <a:ln w="27660" cap="rnd">
                  <a:solidFill>
                    <a:srgbClr val="BC5062"/>
                  </a:solidFill>
                  <a:prstDash val="solid"/>
                  <a:round/>
                </a:ln>
              </p:spPr>
              <p:txBody>
                <a:bodyPr rtlCol="0" anchor="ctr"/>
                <a:lstStyle/>
                <a:p>
                  <a:endParaRPr lang="en-IL"/>
                </a:p>
              </p:txBody>
            </p:sp>
          </p:grpSp>
          <p:sp>
            <p:nvSpPr>
              <p:cNvPr id="295" name="TextBox 294">
                <a:extLst>
                  <a:ext uri="{FF2B5EF4-FFF2-40B4-BE49-F238E27FC236}">
                    <a16:creationId xmlns:a16="http://schemas.microsoft.com/office/drawing/2014/main" id="{642C3A83-D850-A40C-B330-32B4D7DE373A}"/>
                  </a:ext>
                </a:extLst>
              </p:cNvPr>
              <p:cNvSpPr txBox="1"/>
              <p:nvPr/>
            </p:nvSpPr>
            <p:spPr>
              <a:xfrm>
                <a:off x="15349045" y="6097684"/>
                <a:ext cx="1024881" cy="333075"/>
              </a:xfrm>
              <a:prstGeom prst="rect">
                <a:avLst/>
              </a:prstGeom>
              <a:noFill/>
            </p:spPr>
            <p:txBody>
              <a:bodyPr wrap="none" rtlCol="0">
                <a:spAutoFit/>
              </a:bodyPr>
              <a:lstStyle/>
              <a:p>
                <a:r>
                  <a:rPr lang="en-IL" sz="2000" dirty="0">
                    <a:ln/>
                    <a:solidFill>
                      <a:srgbClr val="F4F4F4"/>
                    </a:solidFill>
                    <a:latin typeface="Comic Sans MS"/>
                    <a:sym typeface="Arial"/>
                    <a:rtl val="0"/>
                  </a:rPr>
                  <a:t>Notifies</a:t>
                </a:r>
              </a:p>
            </p:txBody>
          </p:sp>
        </p:grpSp>
        <p:grpSp>
          <p:nvGrpSpPr>
            <p:cNvPr id="296" name="Graphic 222">
              <a:extLst>
                <a:ext uri="{FF2B5EF4-FFF2-40B4-BE49-F238E27FC236}">
                  <a16:creationId xmlns:a16="http://schemas.microsoft.com/office/drawing/2014/main" id="{224F4C2B-99E9-3475-5880-D26A2C780E6D}"/>
                </a:ext>
              </a:extLst>
            </p:cNvPr>
            <p:cNvGrpSpPr/>
            <p:nvPr/>
          </p:nvGrpSpPr>
          <p:grpSpPr>
            <a:xfrm>
              <a:off x="12438141" y="6946745"/>
              <a:ext cx="1755197" cy="685219"/>
              <a:chOff x="12438141" y="6946745"/>
              <a:chExt cx="1755197" cy="685219"/>
            </a:xfrm>
          </p:grpSpPr>
          <p:grpSp>
            <p:nvGrpSpPr>
              <p:cNvPr id="297" name="Graphic 222">
                <a:extLst>
                  <a:ext uri="{FF2B5EF4-FFF2-40B4-BE49-F238E27FC236}">
                    <a16:creationId xmlns:a16="http://schemas.microsoft.com/office/drawing/2014/main" id="{293459B6-2937-9D22-DCD4-0A437F9BFB8D}"/>
                  </a:ext>
                </a:extLst>
              </p:cNvPr>
              <p:cNvGrpSpPr/>
              <p:nvPr/>
            </p:nvGrpSpPr>
            <p:grpSpPr>
              <a:xfrm>
                <a:off x="12438141" y="6946745"/>
                <a:ext cx="1755197" cy="685219"/>
                <a:chOff x="12438141" y="6946745"/>
                <a:chExt cx="1755197" cy="685219"/>
              </a:xfrm>
            </p:grpSpPr>
            <p:sp>
              <p:nvSpPr>
                <p:cNvPr id="298" name="Freeform 297">
                  <a:extLst>
                    <a:ext uri="{FF2B5EF4-FFF2-40B4-BE49-F238E27FC236}">
                      <a16:creationId xmlns:a16="http://schemas.microsoft.com/office/drawing/2014/main" id="{DF23767E-2893-F63D-6E0B-67DFDB1938D3}"/>
                    </a:ext>
                  </a:extLst>
                </p:cNvPr>
                <p:cNvSpPr/>
                <p:nvPr/>
              </p:nvSpPr>
              <p:spPr>
                <a:xfrm>
                  <a:off x="12452155" y="6966392"/>
                  <a:ext cx="1710942" cy="635227"/>
                </a:xfrm>
                <a:custGeom>
                  <a:avLst/>
                  <a:gdLst>
                    <a:gd name="connsiteX0" fmla="*/ 0 w 1710942"/>
                    <a:gd name="connsiteY0" fmla="*/ 0 h 635227"/>
                    <a:gd name="connsiteX1" fmla="*/ 1710942 w 1710942"/>
                    <a:gd name="connsiteY1" fmla="*/ 0 h 635227"/>
                    <a:gd name="connsiteX2" fmla="*/ 1710942 w 1710942"/>
                    <a:gd name="connsiteY2" fmla="*/ 635228 h 635227"/>
                    <a:gd name="connsiteX3" fmla="*/ 0 w 1710942"/>
                    <a:gd name="connsiteY3" fmla="*/ 635228 h 635227"/>
                  </a:gdLst>
                  <a:ahLst/>
                  <a:cxnLst>
                    <a:cxn ang="0">
                      <a:pos x="connsiteX0" y="connsiteY0"/>
                    </a:cxn>
                    <a:cxn ang="0">
                      <a:pos x="connsiteX1" y="connsiteY1"/>
                    </a:cxn>
                    <a:cxn ang="0">
                      <a:pos x="connsiteX2" y="connsiteY2"/>
                    </a:cxn>
                    <a:cxn ang="0">
                      <a:pos x="connsiteX3" y="connsiteY3"/>
                    </a:cxn>
                  </a:cxnLst>
                  <a:rect l="l" t="t" r="r" b="b"/>
                  <a:pathLst>
                    <a:path w="1710942" h="635227">
                      <a:moveTo>
                        <a:pt x="0" y="0"/>
                      </a:moveTo>
                      <a:lnTo>
                        <a:pt x="1710942" y="0"/>
                      </a:lnTo>
                      <a:lnTo>
                        <a:pt x="1710942" y="635228"/>
                      </a:lnTo>
                      <a:lnTo>
                        <a:pt x="0" y="635228"/>
                      </a:lnTo>
                      <a:close/>
                    </a:path>
                  </a:pathLst>
                </a:custGeom>
                <a:noFill/>
                <a:ln w="9220" cap="flat">
                  <a:noFill/>
                  <a:prstDash val="solid"/>
                  <a:miter/>
                </a:ln>
              </p:spPr>
              <p:txBody>
                <a:bodyPr rtlCol="0" anchor="ctr"/>
                <a:lstStyle/>
                <a:p>
                  <a:endParaRPr lang="en-IL"/>
                </a:p>
              </p:txBody>
            </p:sp>
            <p:sp>
              <p:nvSpPr>
                <p:cNvPr id="299" name="Freeform 298">
                  <a:extLst>
                    <a:ext uri="{FF2B5EF4-FFF2-40B4-BE49-F238E27FC236}">
                      <a16:creationId xmlns:a16="http://schemas.microsoft.com/office/drawing/2014/main" id="{55EE16DB-4E34-77A4-C573-E7C6EC256940}"/>
                    </a:ext>
                  </a:extLst>
                </p:cNvPr>
                <p:cNvSpPr/>
                <p:nvPr/>
              </p:nvSpPr>
              <p:spPr>
                <a:xfrm>
                  <a:off x="12438141" y="6946745"/>
                  <a:ext cx="1755197" cy="685219"/>
                </a:xfrm>
                <a:custGeom>
                  <a:avLst/>
                  <a:gdLst>
                    <a:gd name="connsiteX0" fmla="*/ 15029 w 1755197"/>
                    <a:gd name="connsiteY0" fmla="*/ 6457 h 685219"/>
                    <a:gd name="connsiteX1" fmla="*/ 1692687 w 1755197"/>
                    <a:gd name="connsiteY1" fmla="*/ 0 h 685219"/>
                    <a:gd name="connsiteX2" fmla="*/ 1755198 w 1755197"/>
                    <a:gd name="connsiteY2" fmla="*/ 685219 h 685219"/>
                    <a:gd name="connsiteX3" fmla="*/ 0 w 1755197"/>
                    <a:gd name="connsiteY3" fmla="*/ 634398 h 685219"/>
                  </a:gdLst>
                  <a:ahLst/>
                  <a:cxnLst>
                    <a:cxn ang="0">
                      <a:pos x="connsiteX0" y="connsiteY0"/>
                    </a:cxn>
                    <a:cxn ang="0">
                      <a:pos x="connsiteX1" y="connsiteY1"/>
                    </a:cxn>
                    <a:cxn ang="0">
                      <a:pos x="connsiteX2" y="connsiteY2"/>
                    </a:cxn>
                    <a:cxn ang="0">
                      <a:pos x="connsiteX3" y="connsiteY3"/>
                    </a:cxn>
                  </a:cxnLst>
                  <a:rect l="l" t="t" r="r" b="b"/>
                  <a:pathLst>
                    <a:path w="1755197" h="685219">
                      <a:moveTo>
                        <a:pt x="15029" y="6457"/>
                      </a:moveTo>
                      <a:lnTo>
                        <a:pt x="1692687" y="0"/>
                      </a:lnTo>
                      <a:lnTo>
                        <a:pt x="1755198" y="685219"/>
                      </a:lnTo>
                      <a:lnTo>
                        <a:pt x="0" y="634398"/>
                      </a:lnTo>
                    </a:path>
                  </a:pathLst>
                </a:custGeom>
                <a:solidFill>
                  <a:srgbClr val="201F30"/>
                </a:solidFill>
                <a:ln w="9220" cap="flat">
                  <a:noFill/>
                  <a:prstDash val="solid"/>
                  <a:miter/>
                </a:ln>
              </p:spPr>
              <p:txBody>
                <a:bodyPr rtlCol="0" anchor="ctr"/>
                <a:lstStyle/>
                <a:p>
                  <a:endParaRPr lang="en-IL"/>
                </a:p>
              </p:txBody>
            </p:sp>
            <p:sp>
              <p:nvSpPr>
                <p:cNvPr id="300" name="Freeform 299">
                  <a:extLst>
                    <a:ext uri="{FF2B5EF4-FFF2-40B4-BE49-F238E27FC236}">
                      <a16:creationId xmlns:a16="http://schemas.microsoft.com/office/drawing/2014/main" id="{90EEF20F-3710-514E-9251-2060EEA8B66F}"/>
                    </a:ext>
                  </a:extLst>
                </p:cNvPr>
                <p:cNvSpPr/>
                <p:nvPr/>
              </p:nvSpPr>
              <p:spPr>
                <a:xfrm>
                  <a:off x="12451614" y="6964525"/>
                  <a:ext cx="1726619" cy="653678"/>
                </a:xfrm>
                <a:custGeom>
                  <a:avLst/>
                  <a:gdLst>
                    <a:gd name="connsiteX0" fmla="*/ 541 w 1726619"/>
                    <a:gd name="connsiteY0" fmla="*/ 1867 h 653678"/>
                    <a:gd name="connsiteX1" fmla="*/ 1711483 w 1726619"/>
                    <a:gd name="connsiteY1" fmla="*/ 1867 h 653678"/>
                    <a:gd name="connsiteX2" fmla="*/ 541 w 1726619"/>
                    <a:gd name="connsiteY2" fmla="*/ 1867 h 653678"/>
                    <a:gd name="connsiteX3" fmla="*/ 1711483 w 1726619"/>
                    <a:gd name="connsiteY3" fmla="*/ 1867 h 653678"/>
                    <a:gd name="connsiteX4" fmla="*/ 1711483 w 1726619"/>
                    <a:gd name="connsiteY4" fmla="*/ 1867 h 653678"/>
                    <a:gd name="connsiteX5" fmla="*/ 1711483 w 1726619"/>
                    <a:gd name="connsiteY5" fmla="*/ 637094 h 653678"/>
                    <a:gd name="connsiteX6" fmla="*/ 1711483 w 1726619"/>
                    <a:gd name="connsiteY6" fmla="*/ 1867 h 653678"/>
                    <a:gd name="connsiteX7" fmla="*/ 1711483 w 1726619"/>
                    <a:gd name="connsiteY7" fmla="*/ 637094 h 653678"/>
                    <a:gd name="connsiteX8" fmla="*/ 1711483 w 1726619"/>
                    <a:gd name="connsiteY8" fmla="*/ 637094 h 653678"/>
                    <a:gd name="connsiteX9" fmla="*/ 541 w 1726619"/>
                    <a:gd name="connsiteY9" fmla="*/ 637094 h 653678"/>
                    <a:gd name="connsiteX10" fmla="*/ 1711483 w 1726619"/>
                    <a:gd name="connsiteY10" fmla="*/ 637094 h 653678"/>
                    <a:gd name="connsiteX11" fmla="*/ 541 w 1726619"/>
                    <a:gd name="connsiteY11" fmla="*/ 637094 h 653678"/>
                    <a:gd name="connsiteX12" fmla="*/ 541 w 1726619"/>
                    <a:gd name="connsiteY12" fmla="*/ 637094 h 653678"/>
                    <a:gd name="connsiteX13" fmla="*/ 541 w 1726619"/>
                    <a:gd name="connsiteY13" fmla="*/ 1867 h 653678"/>
                    <a:gd name="connsiteX14" fmla="*/ 541 w 1726619"/>
                    <a:gd name="connsiteY14" fmla="*/ 637094 h 653678"/>
                    <a:gd name="connsiteX15" fmla="*/ 541 w 1726619"/>
                    <a:gd name="connsiteY15" fmla="*/ 1867 h 653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26619" h="653678">
                      <a:moveTo>
                        <a:pt x="541" y="1867"/>
                      </a:moveTo>
                      <a:cubicBezTo>
                        <a:pt x="387409" y="11736"/>
                        <a:pt x="847668" y="44756"/>
                        <a:pt x="1711483" y="1867"/>
                      </a:cubicBezTo>
                      <a:moveTo>
                        <a:pt x="541" y="1867"/>
                      </a:moveTo>
                      <a:cubicBezTo>
                        <a:pt x="614035" y="-4129"/>
                        <a:pt x="1246614" y="6663"/>
                        <a:pt x="1711483" y="1867"/>
                      </a:cubicBezTo>
                      <a:moveTo>
                        <a:pt x="1711483" y="1867"/>
                      </a:moveTo>
                      <a:cubicBezTo>
                        <a:pt x="1735363" y="181726"/>
                        <a:pt x="1700604" y="323677"/>
                        <a:pt x="1711483" y="637094"/>
                      </a:cubicBezTo>
                      <a:moveTo>
                        <a:pt x="1711483" y="1867"/>
                      </a:moveTo>
                      <a:cubicBezTo>
                        <a:pt x="1733334" y="234393"/>
                        <a:pt x="1729923" y="464429"/>
                        <a:pt x="1711483" y="637094"/>
                      </a:cubicBezTo>
                      <a:moveTo>
                        <a:pt x="1711483" y="637094"/>
                      </a:moveTo>
                      <a:cubicBezTo>
                        <a:pt x="1142060" y="641337"/>
                        <a:pt x="609333" y="622706"/>
                        <a:pt x="541" y="637094"/>
                      </a:cubicBezTo>
                      <a:moveTo>
                        <a:pt x="1711483" y="637094"/>
                      </a:moveTo>
                      <a:cubicBezTo>
                        <a:pt x="1223380" y="654712"/>
                        <a:pt x="703468" y="663289"/>
                        <a:pt x="541" y="637094"/>
                      </a:cubicBezTo>
                      <a:moveTo>
                        <a:pt x="541" y="637094"/>
                      </a:moveTo>
                      <a:cubicBezTo>
                        <a:pt x="30875" y="445521"/>
                        <a:pt x="25896" y="266583"/>
                        <a:pt x="541" y="1867"/>
                      </a:cubicBezTo>
                      <a:moveTo>
                        <a:pt x="541" y="637094"/>
                      </a:moveTo>
                      <a:cubicBezTo>
                        <a:pt x="26172" y="423569"/>
                        <a:pt x="-4346" y="243432"/>
                        <a:pt x="541" y="1867"/>
                      </a:cubicBezTo>
                    </a:path>
                  </a:pathLst>
                </a:custGeom>
                <a:noFill/>
                <a:ln w="27660" cap="rnd">
                  <a:solidFill>
                    <a:srgbClr val="555080"/>
                  </a:solidFill>
                  <a:prstDash val="solid"/>
                  <a:round/>
                </a:ln>
              </p:spPr>
              <p:txBody>
                <a:bodyPr rtlCol="0" anchor="ctr"/>
                <a:lstStyle/>
                <a:p>
                  <a:endParaRPr lang="en-IL"/>
                </a:p>
              </p:txBody>
            </p:sp>
          </p:grpSp>
          <p:sp>
            <p:nvSpPr>
              <p:cNvPr id="301" name="TextBox 300">
                <a:extLst>
                  <a:ext uri="{FF2B5EF4-FFF2-40B4-BE49-F238E27FC236}">
                    <a16:creationId xmlns:a16="http://schemas.microsoft.com/office/drawing/2014/main" id="{1C82CFA3-5622-D431-FA85-4D05C5B30A95}"/>
                  </a:ext>
                </a:extLst>
              </p:cNvPr>
              <p:cNvSpPr txBox="1"/>
              <p:nvPr/>
            </p:nvSpPr>
            <p:spPr>
              <a:xfrm>
                <a:off x="12729885" y="7087227"/>
                <a:ext cx="1143405" cy="413069"/>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Beacon</a:t>
                </a:r>
              </a:p>
            </p:txBody>
          </p:sp>
        </p:grpSp>
        <p:grpSp>
          <p:nvGrpSpPr>
            <p:cNvPr id="302" name="Graphic 222">
              <a:extLst>
                <a:ext uri="{FF2B5EF4-FFF2-40B4-BE49-F238E27FC236}">
                  <a16:creationId xmlns:a16="http://schemas.microsoft.com/office/drawing/2014/main" id="{1885AF17-7CFC-3ABD-E222-EEEFBD2A04D7}"/>
                </a:ext>
              </a:extLst>
            </p:cNvPr>
            <p:cNvGrpSpPr/>
            <p:nvPr/>
          </p:nvGrpSpPr>
          <p:grpSpPr>
            <a:xfrm>
              <a:off x="14094254" y="3783612"/>
              <a:ext cx="1757289" cy="1141970"/>
              <a:chOff x="14094254" y="3783612"/>
              <a:chExt cx="1757289" cy="1141970"/>
            </a:xfrm>
          </p:grpSpPr>
          <p:grpSp>
            <p:nvGrpSpPr>
              <p:cNvPr id="303" name="Graphic 222">
                <a:extLst>
                  <a:ext uri="{FF2B5EF4-FFF2-40B4-BE49-F238E27FC236}">
                    <a16:creationId xmlns:a16="http://schemas.microsoft.com/office/drawing/2014/main" id="{EDD3F8C8-7E9D-8489-D506-9B69C19F9E0E}"/>
                  </a:ext>
                </a:extLst>
              </p:cNvPr>
              <p:cNvGrpSpPr/>
              <p:nvPr/>
            </p:nvGrpSpPr>
            <p:grpSpPr>
              <a:xfrm>
                <a:off x="15351362" y="3783612"/>
                <a:ext cx="500181" cy="1141970"/>
                <a:chOff x="15351362" y="3783612"/>
                <a:chExt cx="500181" cy="1141970"/>
              </a:xfrm>
              <a:noFill/>
            </p:grpSpPr>
            <p:sp>
              <p:nvSpPr>
                <p:cNvPr id="304" name="Freeform 303">
                  <a:extLst>
                    <a:ext uri="{FF2B5EF4-FFF2-40B4-BE49-F238E27FC236}">
                      <a16:creationId xmlns:a16="http://schemas.microsoft.com/office/drawing/2014/main" id="{3883E9D9-D303-7FD5-661F-8B224DED5258}"/>
                    </a:ext>
                  </a:extLst>
                </p:cNvPr>
                <p:cNvSpPr/>
                <p:nvPr/>
              </p:nvSpPr>
              <p:spPr>
                <a:xfrm>
                  <a:off x="15351362" y="3783612"/>
                  <a:ext cx="449840" cy="1041341"/>
                </a:xfrm>
                <a:custGeom>
                  <a:avLst/>
                  <a:gdLst>
                    <a:gd name="connsiteX0" fmla="*/ 0 w 449840"/>
                    <a:gd name="connsiteY0" fmla="*/ 0 h 1041341"/>
                    <a:gd name="connsiteX1" fmla="*/ 241378 w 449840"/>
                    <a:gd name="connsiteY1" fmla="*/ 572507 h 1041341"/>
                    <a:gd name="connsiteX2" fmla="*/ 449840 w 449840"/>
                    <a:gd name="connsiteY2" fmla="*/ 1041342 h 1041341"/>
                  </a:gdLst>
                  <a:ahLst/>
                  <a:cxnLst>
                    <a:cxn ang="0">
                      <a:pos x="connsiteX0" y="connsiteY0"/>
                    </a:cxn>
                    <a:cxn ang="0">
                      <a:pos x="connsiteX1" y="connsiteY1"/>
                    </a:cxn>
                    <a:cxn ang="0">
                      <a:pos x="connsiteX2" y="connsiteY2"/>
                    </a:cxn>
                  </a:cxnLst>
                  <a:rect l="l" t="t" r="r" b="b"/>
                  <a:pathLst>
                    <a:path w="449840" h="1041341">
                      <a:moveTo>
                        <a:pt x="0" y="0"/>
                      </a:moveTo>
                      <a:cubicBezTo>
                        <a:pt x="50276" y="295588"/>
                        <a:pt x="130739" y="486424"/>
                        <a:pt x="241378" y="572507"/>
                      </a:cubicBezTo>
                      <a:cubicBezTo>
                        <a:pt x="352017" y="658591"/>
                        <a:pt x="421507" y="814875"/>
                        <a:pt x="449840" y="1041342"/>
                      </a:cubicBezTo>
                    </a:path>
                  </a:pathLst>
                </a:custGeom>
                <a:noFill/>
                <a:ln w="9220" cap="flat">
                  <a:noFill/>
                  <a:custDash>
                    <a:ds d="600000" sp="600000"/>
                  </a:custDash>
                  <a:miter/>
                </a:ln>
              </p:spPr>
              <p:txBody>
                <a:bodyPr rtlCol="0" anchor="ctr"/>
                <a:lstStyle/>
                <a:p>
                  <a:endParaRPr lang="en-IL"/>
                </a:p>
              </p:txBody>
            </p:sp>
            <p:sp>
              <p:nvSpPr>
                <p:cNvPr id="305" name="Freeform 304">
                  <a:extLst>
                    <a:ext uri="{FF2B5EF4-FFF2-40B4-BE49-F238E27FC236}">
                      <a16:creationId xmlns:a16="http://schemas.microsoft.com/office/drawing/2014/main" id="{8A461E14-E1DA-9F32-FD05-A6E3AD8C558D}"/>
                    </a:ext>
                  </a:extLst>
                </p:cNvPr>
                <p:cNvSpPr/>
                <p:nvPr/>
              </p:nvSpPr>
              <p:spPr>
                <a:xfrm>
                  <a:off x="15750862" y="4818590"/>
                  <a:ext cx="100681" cy="106993"/>
                </a:xfrm>
                <a:custGeom>
                  <a:avLst/>
                  <a:gdLst>
                    <a:gd name="connsiteX0" fmla="*/ 62879 w 100681"/>
                    <a:gd name="connsiteY0" fmla="*/ 106994 h 106993"/>
                    <a:gd name="connsiteX1" fmla="*/ 0 w 100681"/>
                    <a:gd name="connsiteY1" fmla="*/ 12636 h 106993"/>
                    <a:gd name="connsiteX2" fmla="*/ 100681 w 100681"/>
                    <a:gd name="connsiteY2" fmla="*/ 0 h 106993"/>
                  </a:gdLst>
                  <a:ahLst/>
                  <a:cxnLst>
                    <a:cxn ang="0">
                      <a:pos x="connsiteX0" y="connsiteY0"/>
                    </a:cxn>
                    <a:cxn ang="0">
                      <a:pos x="connsiteX1" y="connsiteY1"/>
                    </a:cxn>
                    <a:cxn ang="0">
                      <a:pos x="connsiteX2" y="connsiteY2"/>
                    </a:cxn>
                  </a:cxnLst>
                  <a:rect l="l" t="t" r="r" b="b"/>
                  <a:pathLst>
                    <a:path w="100681" h="106993">
                      <a:moveTo>
                        <a:pt x="62879" y="106994"/>
                      </a:moveTo>
                      <a:lnTo>
                        <a:pt x="0" y="12636"/>
                      </a:lnTo>
                      <a:lnTo>
                        <a:pt x="100681" y="0"/>
                      </a:lnTo>
                      <a:close/>
                    </a:path>
                  </a:pathLst>
                </a:custGeom>
                <a:noFill/>
                <a:ln w="9220" cap="flat">
                  <a:noFill/>
                  <a:prstDash val="solid"/>
                  <a:miter/>
                </a:ln>
              </p:spPr>
              <p:txBody>
                <a:bodyPr rtlCol="0" anchor="ctr"/>
                <a:lstStyle/>
                <a:p>
                  <a:endParaRPr lang="en-IL"/>
                </a:p>
              </p:txBody>
            </p:sp>
            <p:sp>
              <p:nvSpPr>
                <p:cNvPr id="306" name="Freeform 305">
                  <a:extLst>
                    <a:ext uri="{FF2B5EF4-FFF2-40B4-BE49-F238E27FC236}">
                      <a16:creationId xmlns:a16="http://schemas.microsoft.com/office/drawing/2014/main" id="{E9A609B0-6804-FB7A-EC3F-8DF756DBD219}"/>
                    </a:ext>
                  </a:extLst>
                </p:cNvPr>
                <p:cNvSpPr/>
                <p:nvPr/>
              </p:nvSpPr>
              <p:spPr>
                <a:xfrm>
                  <a:off x="15351362" y="3783612"/>
                  <a:ext cx="451235" cy="1041341"/>
                </a:xfrm>
                <a:custGeom>
                  <a:avLst/>
                  <a:gdLst>
                    <a:gd name="connsiteX0" fmla="*/ 0 w 451235"/>
                    <a:gd name="connsiteY0" fmla="*/ 0 h 1041341"/>
                    <a:gd name="connsiteX1" fmla="*/ 241378 w 451235"/>
                    <a:gd name="connsiteY1" fmla="*/ 572507 h 1041341"/>
                    <a:gd name="connsiteX2" fmla="*/ 0 w 451235"/>
                    <a:gd name="connsiteY2" fmla="*/ 0 h 1041341"/>
                    <a:gd name="connsiteX3" fmla="*/ 241378 w 451235"/>
                    <a:gd name="connsiteY3" fmla="*/ 572507 h 1041341"/>
                    <a:gd name="connsiteX4" fmla="*/ 241378 w 451235"/>
                    <a:gd name="connsiteY4" fmla="*/ 572507 h 1041341"/>
                    <a:gd name="connsiteX5" fmla="*/ 449840 w 451235"/>
                    <a:gd name="connsiteY5" fmla="*/ 1041342 h 1041341"/>
                    <a:gd name="connsiteX6" fmla="*/ 241378 w 451235"/>
                    <a:gd name="connsiteY6" fmla="*/ 572507 h 1041341"/>
                    <a:gd name="connsiteX7" fmla="*/ 449840 w 451235"/>
                    <a:gd name="connsiteY7" fmla="*/ 1041342 h 10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235" h="1041341">
                      <a:moveTo>
                        <a:pt x="0" y="0"/>
                      </a:moveTo>
                      <a:cubicBezTo>
                        <a:pt x="28305" y="277722"/>
                        <a:pt x="136823" y="451310"/>
                        <a:pt x="241378" y="572507"/>
                      </a:cubicBezTo>
                      <a:moveTo>
                        <a:pt x="0" y="0"/>
                      </a:moveTo>
                      <a:cubicBezTo>
                        <a:pt x="33099" y="296538"/>
                        <a:pt x="168448" y="467174"/>
                        <a:pt x="241378" y="572507"/>
                      </a:cubicBezTo>
                      <a:moveTo>
                        <a:pt x="241378" y="572507"/>
                      </a:moveTo>
                      <a:cubicBezTo>
                        <a:pt x="386499" y="669816"/>
                        <a:pt x="422734" y="827078"/>
                        <a:pt x="449840" y="1041342"/>
                      </a:cubicBezTo>
                      <a:moveTo>
                        <a:pt x="241378" y="572507"/>
                      </a:moveTo>
                      <a:cubicBezTo>
                        <a:pt x="378293" y="649616"/>
                        <a:pt x="463301" y="847001"/>
                        <a:pt x="449840" y="1041342"/>
                      </a:cubicBezTo>
                    </a:path>
                  </a:pathLst>
                </a:custGeom>
                <a:noFill/>
                <a:ln w="27660" cap="rnd">
                  <a:solidFill>
                    <a:srgbClr val="BC5062"/>
                  </a:solidFill>
                  <a:prstDash val="solid"/>
                  <a:round/>
                </a:ln>
              </p:spPr>
              <p:txBody>
                <a:bodyPr rtlCol="0" anchor="ctr"/>
                <a:lstStyle/>
                <a:p>
                  <a:endParaRPr lang="en-IL"/>
                </a:p>
              </p:txBody>
            </p:sp>
            <p:sp>
              <p:nvSpPr>
                <p:cNvPr id="307" name="Freeform 306">
                  <a:extLst>
                    <a:ext uri="{FF2B5EF4-FFF2-40B4-BE49-F238E27FC236}">
                      <a16:creationId xmlns:a16="http://schemas.microsoft.com/office/drawing/2014/main" id="{C4FAE1C3-A97E-84CE-0344-F69D2F1825A2}"/>
                    </a:ext>
                  </a:extLst>
                </p:cNvPr>
                <p:cNvSpPr/>
                <p:nvPr/>
              </p:nvSpPr>
              <p:spPr>
                <a:xfrm>
                  <a:off x="15750309" y="4831779"/>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308" name="Freeform 307">
                  <a:extLst>
                    <a:ext uri="{FF2B5EF4-FFF2-40B4-BE49-F238E27FC236}">
                      <a16:creationId xmlns:a16="http://schemas.microsoft.com/office/drawing/2014/main" id="{BF1A11A7-1E47-F285-C12D-94756EC5F958}"/>
                    </a:ext>
                  </a:extLst>
                </p:cNvPr>
                <p:cNvSpPr/>
                <p:nvPr/>
              </p:nvSpPr>
              <p:spPr>
                <a:xfrm>
                  <a:off x="15750862" y="4817482"/>
                  <a:ext cx="100681" cy="108101"/>
                </a:xfrm>
                <a:custGeom>
                  <a:avLst/>
                  <a:gdLst>
                    <a:gd name="connsiteX0" fmla="*/ 62879 w 100681"/>
                    <a:gd name="connsiteY0" fmla="*/ 108101 h 108101"/>
                    <a:gd name="connsiteX1" fmla="*/ 0 w 100681"/>
                    <a:gd name="connsiteY1" fmla="*/ 13744 h 108101"/>
                    <a:gd name="connsiteX2" fmla="*/ 62879 w 100681"/>
                    <a:gd name="connsiteY2" fmla="*/ 108101 h 108101"/>
                    <a:gd name="connsiteX3" fmla="*/ 0 w 100681"/>
                    <a:gd name="connsiteY3" fmla="*/ 13744 h 108101"/>
                    <a:gd name="connsiteX4" fmla="*/ 0 w 100681"/>
                    <a:gd name="connsiteY4" fmla="*/ 13744 h 108101"/>
                    <a:gd name="connsiteX5" fmla="*/ 100681 w 100681"/>
                    <a:gd name="connsiteY5" fmla="*/ 1108 h 108101"/>
                    <a:gd name="connsiteX6" fmla="*/ 0 w 100681"/>
                    <a:gd name="connsiteY6" fmla="*/ 13744 h 108101"/>
                    <a:gd name="connsiteX7" fmla="*/ 100681 w 100681"/>
                    <a:gd name="connsiteY7" fmla="*/ 1108 h 108101"/>
                    <a:gd name="connsiteX8" fmla="*/ 100681 w 100681"/>
                    <a:gd name="connsiteY8" fmla="*/ 1108 h 108101"/>
                    <a:gd name="connsiteX9" fmla="*/ 62879 w 100681"/>
                    <a:gd name="connsiteY9" fmla="*/ 108101 h 108101"/>
                    <a:gd name="connsiteX10" fmla="*/ 100681 w 100681"/>
                    <a:gd name="connsiteY10" fmla="*/ 1108 h 108101"/>
                    <a:gd name="connsiteX11" fmla="*/ 62879 w 100681"/>
                    <a:gd name="connsiteY11" fmla="*/ 108101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681" h="108101">
                      <a:moveTo>
                        <a:pt x="62879" y="108101"/>
                      </a:moveTo>
                      <a:cubicBezTo>
                        <a:pt x="27107" y="76464"/>
                        <a:pt x="34022" y="83105"/>
                        <a:pt x="0" y="13744"/>
                      </a:cubicBezTo>
                      <a:moveTo>
                        <a:pt x="62879" y="108101"/>
                      </a:moveTo>
                      <a:cubicBezTo>
                        <a:pt x="45454" y="88178"/>
                        <a:pt x="36142" y="58017"/>
                        <a:pt x="0" y="13744"/>
                      </a:cubicBezTo>
                      <a:moveTo>
                        <a:pt x="0" y="13744"/>
                      </a:moveTo>
                      <a:cubicBezTo>
                        <a:pt x="40014" y="24535"/>
                        <a:pt x="95979" y="-6087"/>
                        <a:pt x="100681" y="1108"/>
                      </a:cubicBezTo>
                      <a:moveTo>
                        <a:pt x="0" y="13744"/>
                      </a:moveTo>
                      <a:cubicBezTo>
                        <a:pt x="24709" y="3598"/>
                        <a:pt x="44809" y="12822"/>
                        <a:pt x="100681" y="1108"/>
                      </a:cubicBezTo>
                      <a:moveTo>
                        <a:pt x="100681" y="1108"/>
                      </a:moveTo>
                      <a:cubicBezTo>
                        <a:pt x="90816" y="39109"/>
                        <a:pt x="86944" y="89654"/>
                        <a:pt x="62879" y="108101"/>
                      </a:cubicBezTo>
                      <a:moveTo>
                        <a:pt x="100681" y="1108"/>
                      </a:moveTo>
                      <a:cubicBezTo>
                        <a:pt x="85745" y="31822"/>
                        <a:pt x="85100" y="59124"/>
                        <a:pt x="62879" y="108101"/>
                      </a:cubicBezTo>
                    </a:path>
                  </a:pathLst>
                </a:custGeom>
                <a:noFill/>
                <a:ln w="27660" cap="rnd">
                  <a:solidFill>
                    <a:srgbClr val="BC5062"/>
                  </a:solidFill>
                  <a:prstDash val="solid"/>
                  <a:round/>
                </a:ln>
              </p:spPr>
              <p:txBody>
                <a:bodyPr rtlCol="0" anchor="ctr"/>
                <a:lstStyle/>
                <a:p>
                  <a:endParaRPr lang="en-IL"/>
                </a:p>
              </p:txBody>
            </p:sp>
          </p:grpSp>
          <p:sp>
            <p:nvSpPr>
              <p:cNvPr id="309" name="TextBox 308">
                <a:extLst>
                  <a:ext uri="{FF2B5EF4-FFF2-40B4-BE49-F238E27FC236}">
                    <a16:creationId xmlns:a16="http://schemas.microsoft.com/office/drawing/2014/main" id="{1C4D0615-89BA-E43D-F137-664EF2712B68}"/>
                  </a:ext>
                </a:extLst>
              </p:cNvPr>
              <p:cNvSpPr txBox="1"/>
              <p:nvPr/>
            </p:nvSpPr>
            <p:spPr>
              <a:xfrm>
                <a:off x="14094254" y="3884671"/>
                <a:ext cx="1469939" cy="333075"/>
              </a:xfrm>
              <a:prstGeom prst="rect">
                <a:avLst/>
              </a:prstGeom>
              <a:noFill/>
            </p:spPr>
            <p:txBody>
              <a:bodyPr wrap="none" rtlCol="0">
                <a:spAutoFit/>
              </a:bodyPr>
              <a:lstStyle/>
              <a:p>
                <a:r>
                  <a:rPr lang="en-IL" sz="2000" dirty="0">
                    <a:ln/>
                    <a:solidFill>
                      <a:srgbClr val="F4F4F4"/>
                    </a:solidFill>
                    <a:latin typeface="Comic Sans MS"/>
                    <a:sym typeface="Arial"/>
                    <a:rtl val="0"/>
                  </a:rPr>
                  <a:t>Raises Event</a:t>
                </a:r>
              </a:p>
            </p:txBody>
          </p:sp>
        </p:grpSp>
        <p:grpSp>
          <p:nvGrpSpPr>
            <p:cNvPr id="310" name="Graphic 222">
              <a:extLst>
                <a:ext uri="{FF2B5EF4-FFF2-40B4-BE49-F238E27FC236}">
                  <a16:creationId xmlns:a16="http://schemas.microsoft.com/office/drawing/2014/main" id="{28BEF4D3-8503-6D04-BC2A-C93019FBD5A7}"/>
                </a:ext>
              </a:extLst>
            </p:cNvPr>
            <p:cNvGrpSpPr/>
            <p:nvPr/>
          </p:nvGrpSpPr>
          <p:grpSpPr>
            <a:xfrm>
              <a:off x="10820165" y="3765811"/>
              <a:ext cx="1958263" cy="1139849"/>
              <a:chOff x="10820165" y="3765811"/>
              <a:chExt cx="1958263" cy="1139849"/>
            </a:xfrm>
          </p:grpSpPr>
          <p:grpSp>
            <p:nvGrpSpPr>
              <p:cNvPr id="311" name="Graphic 222">
                <a:extLst>
                  <a:ext uri="{FF2B5EF4-FFF2-40B4-BE49-F238E27FC236}">
                    <a16:creationId xmlns:a16="http://schemas.microsoft.com/office/drawing/2014/main" id="{7BDAD50D-0046-0192-5E0C-DB1072F958EF}"/>
                  </a:ext>
                </a:extLst>
              </p:cNvPr>
              <p:cNvGrpSpPr/>
              <p:nvPr/>
            </p:nvGrpSpPr>
            <p:grpSpPr>
              <a:xfrm>
                <a:off x="11954279" y="3765811"/>
                <a:ext cx="824149" cy="1139849"/>
                <a:chOff x="11954279" y="3765811"/>
                <a:chExt cx="824149" cy="1139849"/>
              </a:xfrm>
              <a:noFill/>
            </p:grpSpPr>
            <p:sp>
              <p:nvSpPr>
                <p:cNvPr id="312" name="Freeform 311">
                  <a:extLst>
                    <a:ext uri="{FF2B5EF4-FFF2-40B4-BE49-F238E27FC236}">
                      <a16:creationId xmlns:a16="http://schemas.microsoft.com/office/drawing/2014/main" id="{6AC6BA97-0B37-AA4D-9323-4C748DB1FF25}"/>
                    </a:ext>
                  </a:extLst>
                </p:cNvPr>
                <p:cNvSpPr/>
                <p:nvPr/>
              </p:nvSpPr>
              <p:spPr>
                <a:xfrm>
                  <a:off x="11954279" y="3765811"/>
                  <a:ext cx="770693" cy="1049550"/>
                </a:xfrm>
                <a:custGeom>
                  <a:avLst/>
                  <a:gdLst>
                    <a:gd name="connsiteX0" fmla="*/ 0 w 770693"/>
                    <a:gd name="connsiteY0" fmla="*/ 0 h 1049550"/>
                    <a:gd name="connsiteX1" fmla="*/ 351556 w 770693"/>
                    <a:gd name="connsiteY1" fmla="*/ 493461 h 1049550"/>
                    <a:gd name="connsiteX2" fmla="*/ 770694 w 770693"/>
                    <a:gd name="connsiteY2" fmla="*/ 1049551 h 1049550"/>
                  </a:gdLst>
                  <a:ahLst/>
                  <a:cxnLst>
                    <a:cxn ang="0">
                      <a:pos x="connsiteX0" y="connsiteY0"/>
                    </a:cxn>
                    <a:cxn ang="0">
                      <a:pos x="connsiteX1" y="connsiteY1"/>
                    </a:cxn>
                    <a:cxn ang="0">
                      <a:pos x="connsiteX2" y="connsiteY2"/>
                    </a:cxn>
                  </a:cxnLst>
                  <a:rect l="l" t="t" r="r" b="b"/>
                  <a:pathLst>
                    <a:path w="770693" h="1049550">
                      <a:moveTo>
                        <a:pt x="0" y="0"/>
                      </a:moveTo>
                      <a:cubicBezTo>
                        <a:pt x="102221" y="245965"/>
                        <a:pt x="219407" y="410449"/>
                        <a:pt x="351556" y="493461"/>
                      </a:cubicBezTo>
                      <a:cubicBezTo>
                        <a:pt x="483705" y="576474"/>
                        <a:pt x="623424" y="761840"/>
                        <a:pt x="770694" y="1049551"/>
                      </a:cubicBezTo>
                    </a:path>
                  </a:pathLst>
                </a:custGeom>
                <a:noFill/>
                <a:ln w="9220" cap="flat">
                  <a:noFill/>
                  <a:custDash>
                    <a:ds d="600000" sp="600000"/>
                  </a:custDash>
                  <a:miter/>
                </a:ln>
              </p:spPr>
              <p:txBody>
                <a:bodyPr rtlCol="0" anchor="ctr"/>
                <a:lstStyle/>
                <a:p>
                  <a:endParaRPr lang="en-IL"/>
                </a:p>
              </p:txBody>
            </p:sp>
            <p:sp>
              <p:nvSpPr>
                <p:cNvPr id="313" name="Freeform 312">
                  <a:extLst>
                    <a:ext uri="{FF2B5EF4-FFF2-40B4-BE49-F238E27FC236}">
                      <a16:creationId xmlns:a16="http://schemas.microsoft.com/office/drawing/2014/main" id="{AE5C1217-1585-541E-5B02-D779B4F9CD7E}"/>
                    </a:ext>
                  </a:extLst>
                </p:cNvPr>
                <p:cNvSpPr/>
                <p:nvPr/>
              </p:nvSpPr>
              <p:spPr>
                <a:xfrm>
                  <a:off x="12679795" y="4792302"/>
                  <a:ext cx="91369" cy="113357"/>
                </a:xfrm>
                <a:custGeom>
                  <a:avLst/>
                  <a:gdLst>
                    <a:gd name="connsiteX0" fmla="*/ 91370 w 91369"/>
                    <a:gd name="connsiteY0" fmla="*/ 113358 h 113357"/>
                    <a:gd name="connsiteX1" fmla="*/ 0 w 91369"/>
                    <a:gd name="connsiteY1" fmla="*/ 46210 h 113357"/>
                    <a:gd name="connsiteX2" fmla="*/ 90263 w 91369"/>
                    <a:gd name="connsiteY2" fmla="*/ 0 h 113357"/>
                  </a:gdLst>
                  <a:ahLst/>
                  <a:cxnLst>
                    <a:cxn ang="0">
                      <a:pos x="connsiteX0" y="connsiteY0"/>
                    </a:cxn>
                    <a:cxn ang="0">
                      <a:pos x="connsiteX1" y="connsiteY1"/>
                    </a:cxn>
                    <a:cxn ang="0">
                      <a:pos x="connsiteX2" y="connsiteY2"/>
                    </a:cxn>
                  </a:cxnLst>
                  <a:rect l="l" t="t" r="r" b="b"/>
                  <a:pathLst>
                    <a:path w="91369" h="113357">
                      <a:moveTo>
                        <a:pt x="91370" y="113358"/>
                      </a:moveTo>
                      <a:lnTo>
                        <a:pt x="0" y="46210"/>
                      </a:lnTo>
                      <a:lnTo>
                        <a:pt x="90263" y="0"/>
                      </a:lnTo>
                      <a:close/>
                    </a:path>
                  </a:pathLst>
                </a:custGeom>
                <a:noFill/>
                <a:ln w="9220" cap="flat">
                  <a:noFill/>
                  <a:prstDash val="solid"/>
                  <a:miter/>
                </a:ln>
              </p:spPr>
              <p:txBody>
                <a:bodyPr rtlCol="0" anchor="ctr"/>
                <a:lstStyle/>
                <a:p>
                  <a:endParaRPr lang="en-IL"/>
                </a:p>
              </p:txBody>
            </p:sp>
            <p:sp>
              <p:nvSpPr>
                <p:cNvPr id="314" name="Freeform 313">
                  <a:extLst>
                    <a:ext uri="{FF2B5EF4-FFF2-40B4-BE49-F238E27FC236}">
                      <a16:creationId xmlns:a16="http://schemas.microsoft.com/office/drawing/2014/main" id="{53EB5D6E-F559-65A0-B198-24D711826332}"/>
                    </a:ext>
                  </a:extLst>
                </p:cNvPr>
                <p:cNvSpPr/>
                <p:nvPr/>
              </p:nvSpPr>
              <p:spPr>
                <a:xfrm>
                  <a:off x="11954279" y="3765811"/>
                  <a:ext cx="770693" cy="1049550"/>
                </a:xfrm>
                <a:custGeom>
                  <a:avLst/>
                  <a:gdLst>
                    <a:gd name="connsiteX0" fmla="*/ 0 w 770693"/>
                    <a:gd name="connsiteY0" fmla="*/ 0 h 1049550"/>
                    <a:gd name="connsiteX1" fmla="*/ 351556 w 770693"/>
                    <a:gd name="connsiteY1" fmla="*/ 493461 h 1049550"/>
                    <a:gd name="connsiteX2" fmla="*/ 0 w 770693"/>
                    <a:gd name="connsiteY2" fmla="*/ 0 h 1049550"/>
                    <a:gd name="connsiteX3" fmla="*/ 351556 w 770693"/>
                    <a:gd name="connsiteY3" fmla="*/ 493461 h 1049550"/>
                    <a:gd name="connsiteX4" fmla="*/ 351556 w 770693"/>
                    <a:gd name="connsiteY4" fmla="*/ 493461 h 1049550"/>
                    <a:gd name="connsiteX5" fmla="*/ 770694 w 770693"/>
                    <a:gd name="connsiteY5" fmla="*/ 1049551 h 1049550"/>
                    <a:gd name="connsiteX6" fmla="*/ 351556 w 770693"/>
                    <a:gd name="connsiteY6" fmla="*/ 493461 h 1049550"/>
                    <a:gd name="connsiteX7" fmla="*/ 770694 w 770693"/>
                    <a:gd name="connsiteY7" fmla="*/ 1049551 h 104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693" h="1049550">
                      <a:moveTo>
                        <a:pt x="0" y="0"/>
                      </a:moveTo>
                      <a:cubicBezTo>
                        <a:pt x="80306" y="243595"/>
                        <a:pt x="198505" y="417551"/>
                        <a:pt x="351556" y="493461"/>
                      </a:cubicBezTo>
                      <a:moveTo>
                        <a:pt x="0" y="0"/>
                      </a:moveTo>
                      <a:cubicBezTo>
                        <a:pt x="107597" y="240274"/>
                        <a:pt x="219895" y="421702"/>
                        <a:pt x="351556" y="493461"/>
                      </a:cubicBezTo>
                      <a:moveTo>
                        <a:pt x="351556" y="493461"/>
                      </a:moveTo>
                      <a:cubicBezTo>
                        <a:pt x="499997" y="576012"/>
                        <a:pt x="591458" y="757532"/>
                        <a:pt x="770694" y="1049551"/>
                      </a:cubicBezTo>
                      <a:moveTo>
                        <a:pt x="351556" y="493461"/>
                      </a:moveTo>
                      <a:cubicBezTo>
                        <a:pt x="512720" y="534599"/>
                        <a:pt x="628523" y="746372"/>
                        <a:pt x="770694" y="1049551"/>
                      </a:cubicBezTo>
                    </a:path>
                  </a:pathLst>
                </a:custGeom>
                <a:noFill/>
                <a:ln w="27660" cap="rnd">
                  <a:solidFill>
                    <a:srgbClr val="BC5062"/>
                  </a:solidFill>
                  <a:prstDash val="solid"/>
                  <a:round/>
                </a:ln>
              </p:spPr>
              <p:txBody>
                <a:bodyPr rtlCol="0" anchor="ctr"/>
                <a:lstStyle/>
                <a:p>
                  <a:endParaRPr lang="en-IL"/>
                </a:p>
              </p:txBody>
            </p:sp>
            <p:sp>
              <p:nvSpPr>
                <p:cNvPr id="315" name="Freeform 314">
                  <a:extLst>
                    <a:ext uri="{FF2B5EF4-FFF2-40B4-BE49-F238E27FC236}">
                      <a16:creationId xmlns:a16="http://schemas.microsoft.com/office/drawing/2014/main" id="{C94B5AE5-85C2-F574-8620-C1C7FC3CA9EB}"/>
                    </a:ext>
                  </a:extLst>
                </p:cNvPr>
                <p:cNvSpPr/>
                <p:nvPr/>
              </p:nvSpPr>
              <p:spPr>
                <a:xfrm>
                  <a:off x="12679980" y="4838236"/>
                  <a:ext cx="95610" cy="65671"/>
                </a:xfrm>
                <a:custGeom>
                  <a:avLst/>
                  <a:gdLst>
                    <a:gd name="connsiteX0" fmla="*/ 0 w 95610"/>
                    <a:gd name="connsiteY0" fmla="*/ 0 h 65671"/>
                    <a:gd name="connsiteX1" fmla="*/ 0 w 95610"/>
                    <a:gd name="connsiteY1" fmla="*/ 0 h 65671"/>
                    <a:gd name="connsiteX2" fmla="*/ 0 w 95610"/>
                    <a:gd name="connsiteY2" fmla="*/ 0 h 65671"/>
                    <a:gd name="connsiteX3" fmla="*/ 0 w 95610"/>
                    <a:gd name="connsiteY3" fmla="*/ 0 h 65671"/>
                    <a:gd name="connsiteX4" fmla="*/ 89618 w 95610"/>
                    <a:gd name="connsiteY4" fmla="*/ 65672 h 65671"/>
                    <a:gd name="connsiteX5" fmla="*/ 95611 w 95610"/>
                    <a:gd name="connsiteY5" fmla="*/ 58662 h 65671"/>
                    <a:gd name="connsiteX6" fmla="*/ 89618 w 95610"/>
                    <a:gd name="connsiteY6" fmla="*/ 65672 h 65671"/>
                    <a:gd name="connsiteX7" fmla="*/ 95611 w 95610"/>
                    <a:gd name="connsiteY7" fmla="*/ 58662 h 65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610" h="65671">
                      <a:moveTo>
                        <a:pt x="0" y="0"/>
                      </a:moveTo>
                      <a:cubicBezTo>
                        <a:pt x="0" y="0"/>
                        <a:pt x="0" y="0"/>
                        <a:pt x="0" y="0"/>
                      </a:cubicBezTo>
                      <a:moveTo>
                        <a:pt x="0" y="0"/>
                      </a:moveTo>
                      <a:cubicBezTo>
                        <a:pt x="0" y="0"/>
                        <a:pt x="0" y="0"/>
                        <a:pt x="0" y="0"/>
                      </a:cubicBezTo>
                      <a:moveTo>
                        <a:pt x="89618" y="65672"/>
                      </a:moveTo>
                      <a:cubicBezTo>
                        <a:pt x="91093" y="65672"/>
                        <a:pt x="91093" y="61429"/>
                        <a:pt x="95611" y="58662"/>
                      </a:cubicBezTo>
                      <a:moveTo>
                        <a:pt x="89618" y="65672"/>
                      </a:moveTo>
                      <a:cubicBezTo>
                        <a:pt x="91462" y="62813"/>
                        <a:pt x="93398" y="59215"/>
                        <a:pt x="95611" y="58662"/>
                      </a:cubicBezTo>
                    </a:path>
                  </a:pathLst>
                </a:custGeom>
                <a:noFill/>
                <a:ln w="13830" cap="rnd">
                  <a:solidFill>
                    <a:srgbClr val="BC5062"/>
                  </a:solidFill>
                  <a:prstDash val="solid"/>
                  <a:round/>
                </a:ln>
              </p:spPr>
              <p:txBody>
                <a:bodyPr rtlCol="0" anchor="ctr"/>
                <a:lstStyle/>
                <a:p>
                  <a:endParaRPr lang="en-IL"/>
                </a:p>
              </p:txBody>
            </p:sp>
            <p:sp>
              <p:nvSpPr>
                <p:cNvPr id="316" name="Freeform 315">
                  <a:extLst>
                    <a:ext uri="{FF2B5EF4-FFF2-40B4-BE49-F238E27FC236}">
                      <a16:creationId xmlns:a16="http://schemas.microsoft.com/office/drawing/2014/main" id="{798AE1CA-F2C2-7D1F-56DD-15A4AD4070AA}"/>
                    </a:ext>
                  </a:extLst>
                </p:cNvPr>
                <p:cNvSpPr/>
                <p:nvPr/>
              </p:nvSpPr>
              <p:spPr>
                <a:xfrm>
                  <a:off x="12679795" y="4792302"/>
                  <a:ext cx="98633" cy="113357"/>
                </a:xfrm>
                <a:custGeom>
                  <a:avLst/>
                  <a:gdLst>
                    <a:gd name="connsiteX0" fmla="*/ 91370 w 98633"/>
                    <a:gd name="connsiteY0" fmla="*/ 113358 h 113357"/>
                    <a:gd name="connsiteX1" fmla="*/ 0 w 98633"/>
                    <a:gd name="connsiteY1" fmla="*/ 46210 h 113357"/>
                    <a:gd name="connsiteX2" fmla="*/ 91370 w 98633"/>
                    <a:gd name="connsiteY2" fmla="*/ 113358 h 113357"/>
                    <a:gd name="connsiteX3" fmla="*/ 0 w 98633"/>
                    <a:gd name="connsiteY3" fmla="*/ 46210 h 113357"/>
                    <a:gd name="connsiteX4" fmla="*/ 0 w 98633"/>
                    <a:gd name="connsiteY4" fmla="*/ 46210 h 113357"/>
                    <a:gd name="connsiteX5" fmla="*/ 90263 w 98633"/>
                    <a:gd name="connsiteY5" fmla="*/ 0 h 113357"/>
                    <a:gd name="connsiteX6" fmla="*/ 0 w 98633"/>
                    <a:gd name="connsiteY6" fmla="*/ 46210 h 113357"/>
                    <a:gd name="connsiteX7" fmla="*/ 90263 w 98633"/>
                    <a:gd name="connsiteY7" fmla="*/ 0 h 113357"/>
                    <a:gd name="connsiteX8" fmla="*/ 90263 w 98633"/>
                    <a:gd name="connsiteY8" fmla="*/ 0 h 113357"/>
                    <a:gd name="connsiteX9" fmla="*/ 91370 w 98633"/>
                    <a:gd name="connsiteY9" fmla="*/ 113358 h 113357"/>
                    <a:gd name="connsiteX10" fmla="*/ 90263 w 98633"/>
                    <a:gd name="connsiteY10" fmla="*/ 0 h 113357"/>
                    <a:gd name="connsiteX11" fmla="*/ 91370 w 98633"/>
                    <a:gd name="connsiteY11" fmla="*/ 113358 h 11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33" h="113357">
                      <a:moveTo>
                        <a:pt x="91370" y="113358"/>
                      </a:moveTo>
                      <a:cubicBezTo>
                        <a:pt x="73852" y="99061"/>
                        <a:pt x="44440" y="80245"/>
                        <a:pt x="0" y="46210"/>
                      </a:cubicBezTo>
                      <a:moveTo>
                        <a:pt x="91370" y="113358"/>
                      </a:moveTo>
                      <a:cubicBezTo>
                        <a:pt x="51078" y="90114"/>
                        <a:pt x="38908" y="58293"/>
                        <a:pt x="0" y="46210"/>
                      </a:cubicBezTo>
                      <a:moveTo>
                        <a:pt x="0" y="46210"/>
                      </a:moveTo>
                      <a:cubicBezTo>
                        <a:pt x="11525" y="13098"/>
                        <a:pt x="39000" y="27117"/>
                        <a:pt x="90263" y="0"/>
                      </a:cubicBezTo>
                      <a:moveTo>
                        <a:pt x="0" y="46210"/>
                      </a:moveTo>
                      <a:cubicBezTo>
                        <a:pt x="17518" y="29054"/>
                        <a:pt x="44532" y="34681"/>
                        <a:pt x="90263" y="0"/>
                      </a:cubicBezTo>
                      <a:moveTo>
                        <a:pt x="90263" y="0"/>
                      </a:moveTo>
                      <a:cubicBezTo>
                        <a:pt x="99207" y="56725"/>
                        <a:pt x="102987" y="97954"/>
                        <a:pt x="91370" y="113358"/>
                      </a:cubicBezTo>
                      <a:moveTo>
                        <a:pt x="90263" y="0"/>
                      </a:moveTo>
                      <a:cubicBezTo>
                        <a:pt x="88050" y="35880"/>
                        <a:pt x="81596" y="61521"/>
                        <a:pt x="91370" y="113358"/>
                      </a:cubicBezTo>
                    </a:path>
                  </a:pathLst>
                </a:custGeom>
                <a:noFill/>
                <a:ln w="27660" cap="rnd">
                  <a:solidFill>
                    <a:srgbClr val="BC5062"/>
                  </a:solidFill>
                  <a:prstDash val="solid"/>
                  <a:round/>
                </a:ln>
              </p:spPr>
              <p:txBody>
                <a:bodyPr rtlCol="0" anchor="ctr"/>
                <a:lstStyle/>
                <a:p>
                  <a:endParaRPr lang="en-IL"/>
                </a:p>
              </p:txBody>
            </p:sp>
          </p:grpSp>
          <p:sp>
            <p:nvSpPr>
              <p:cNvPr id="317" name="TextBox 316">
                <a:extLst>
                  <a:ext uri="{FF2B5EF4-FFF2-40B4-BE49-F238E27FC236}">
                    <a16:creationId xmlns:a16="http://schemas.microsoft.com/office/drawing/2014/main" id="{9A6FD229-A221-4C5F-9E99-D5BDD20793CE}"/>
                  </a:ext>
                </a:extLst>
              </p:cNvPr>
              <p:cNvSpPr txBox="1"/>
              <p:nvPr/>
            </p:nvSpPr>
            <p:spPr>
              <a:xfrm>
                <a:off x="10820165" y="3864564"/>
                <a:ext cx="1469938" cy="333075"/>
              </a:xfrm>
              <a:prstGeom prst="rect">
                <a:avLst/>
              </a:prstGeom>
              <a:noFill/>
            </p:spPr>
            <p:txBody>
              <a:bodyPr wrap="none" rtlCol="0">
                <a:spAutoFit/>
              </a:bodyPr>
              <a:lstStyle/>
              <a:p>
                <a:r>
                  <a:rPr lang="en-IL" sz="2000" dirty="0">
                    <a:ln/>
                    <a:solidFill>
                      <a:srgbClr val="F4F4F4"/>
                    </a:solidFill>
                    <a:latin typeface="Comic Sans MS"/>
                    <a:sym typeface="Arial"/>
                    <a:rtl val="0"/>
                  </a:rPr>
                  <a:t>Raises Event</a:t>
                </a:r>
              </a:p>
            </p:txBody>
          </p:sp>
        </p:grpSp>
        <p:grpSp>
          <p:nvGrpSpPr>
            <p:cNvPr id="318" name="Graphic 222">
              <a:extLst>
                <a:ext uri="{FF2B5EF4-FFF2-40B4-BE49-F238E27FC236}">
                  <a16:creationId xmlns:a16="http://schemas.microsoft.com/office/drawing/2014/main" id="{17256BF8-5D97-672E-51B7-AFAFC74B53A8}"/>
                </a:ext>
              </a:extLst>
            </p:cNvPr>
            <p:cNvGrpSpPr/>
            <p:nvPr/>
          </p:nvGrpSpPr>
          <p:grpSpPr>
            <a:xfrm>
              <a:off x="13647888" y="8801417"/>
              <a:ext cx="1643126" cy="826806"/>
              <a:chOff x="13647888" y="8801417"/>
              <a:chExt cx="1643126" cy="826806"/>
            </a:xfrm>
          </p:grpSpPr>
          <p:grpSp>
            <p:nvGrpSpPr>
              <p:cNvPr id="319" name="Graphic 222">
                <a:extLst>
                  <a:ext uri="{FF2B5EF4-FFF2-40B4-BE49-F238E27FC236}">
                    <a16:creationId xmlns:a16="http://schemas.microsoft.com/office/drawing/2014/main" id="{334CF0C5-58AC-3EA0-7A7B-8A21BDDB72DF}"/>
                  </a:ext>
                </a:extLst>
              </p:cNvPr>
              <p:cNvGrpSpPr/>
              <p:nvPr/>
            </p:nvGrpSpPr>
            <p:grpSpPr>
              <a:xfrm>
                <a:off x="13647888" y="8801417"/>
                <a:ext cx="1643126" cy="826806"/>
                <a:chOff x="13647888" y="8801417"/>
                <a:chExt cx="1643126" cy="826806"/>
              </a:xfrm>
            </p:grpSpPr>
            <p:sp>
              <p:nvSpPr>
                <p:cNvPr id="320" name="Freeform 319">
                  <a:extLst>
                    <a:ext uri="{FF2B5EF4-FFF2-40B4-BE49-F238E27FC236}">
                      <a16:creationId xmlns:a16="http://schemas.microsoft.com/office/drawing/2014/main" id="{AADD4B93-680C-DA83-F676-8F9FD33A75BA}"/>
                    </a:ext>
                  </a:extLst>
                </p:cNvPr>
                <p:cNvSpPr/>
                <p:nvPr/>
              </p:nvSpPr>
              <p:spPr>
                <a:xfrm>
                  <a:off x="13684214" y="8820330"/>
                  <a:ext cx="1604267" cy="774780"/>
                </a:xfrm>
                <a:custGeom>
                  <a:avLst/>
                  <a:gdLst>
                    <a:gd name="connsiteX0" fmla="*/ 0 w 1604267"/>
                    <a:gd name="connsiteY0" fmla="*/ 0 h 774780"/>
                    <a:gd name="connsiteX1" fmla="*/ 1604268 w 1604267"/>
                    <a:gd name="connsiteY1" fmla="*/ 0 h 774780"/>
                    <a:gd name="connsiteX2" fmla="*/ 1604268 w 1604267"/>
                    <a:gd name="connsiteY2" fmla="*/ 774780 h 774780"/>
                    <a:gd name="connsiteX3" fmla="*/ 0 w 1604267"/>
                    <a:gd name="connsiteY3" fmla="*/ 774780 h 774780"/>
                  </a:gdLst>
                  <a:ahLst/>
                  <a:cxnLst>
                    <a:cxn ang="0">
                      <a:pos x="connsiteX0" y="connsiteY0"/>
                    </a:cxn>
                    <a:cxn ang="0">
                      <a:pos x="connsiteX1" y="connsiteY1"/>
                    </a:cxn>
                    <a:cxn ang="0">
                      <a:pos x="connsiteX2" y="connsiteY2"/>
                    </a:cxn>
                    <a:cxn ang="0">
                      <a:pos x="connsiteX3" y="connsiteY3"/>
                    </a:cxn>
                  </a:cxnLst>
                  <a:rect l="l" t="t" r="r" b="b"/>
                  <a:pathLst>
                    <a:path w="1604267" h="774780">
                      <a:moveTo>
                        <a:pt x="0" y="0"/>
                      </a:moveTo>
                      <a:lnTo>
                        <a:pt x="1604268" y="0"/>
                      </a:lnTo>
                      <a:lnTo>
                        <a:pt x="1604268" y="774780"/>
                      </a:lnTo>
                      <a:lnTo>
                        <a:pt x="0" y="774780"/>
                      </a:lnTo>
                      <a:close/>
                    </a:path>
                  </a:pathLst>
                </a:custGeom>
                <a:noFill/>
                <a:ln w="9220" cap="flat">
                  <a:noFill/>
                  <a:prstDash val="solid"/>
                  <a:miter/>
                </a:ln>
              </p:spPr>
              <p:txBody>
                <a:bodyPr rtlCol="0" anchor="ctr"/>
                <a:lstStyle/>
                <a:p>
                  <a:endParaRPr lang="en-IL"/>
                </a:p>
              </p:txBody>
            </p:sp>
            <p:sp>
              <p:nvSpPr>
                <p:cNvPr id="321" name="Freeform 320">
                  <a:extLst>
                    <a:ext uri="{FF2B5EF4-FFF2-40B4-BE49-F238E27FC236}">
                      <a16:creationId xmlns:a16="http://schemas.microsoft.com/office/drawing/2014/main" id="{B6338FCF-B1CB-3893-44EF-4678CFFDA959}"/>
                    </a:ext>
                  </a:extLst>
                </p:cNvPr>
                <p:cNvSpPr/>
                <p:nvPr/>
              </p:nvSpPr>
              <p:spPr>
                <a:xfrm>
                  <a:off x="13647888" y="8816180"/>
                  <a:ext cx="1632757" cy="812043"/>
                </a:xfrm>
                <a:custGeom>
                  <a:avLst/>
                  <a:gdLst>
                    <a:gd name="connsiteX0" fmla="*/ 0 w 1632757"/>
                    <a:gd name="connsiteY0" fmla="*/ 0 h 812043"/>
                    <a:gd name="connsiteX1" fmla="*/ 1632758 w 1632757"/>
                    <a:gd name="connsiteY1" fmla="*/ 39200 h 812043"/>
                    <a:gd name="connsiteX2" fmla="*/ 1603807 w 1632757"/>
                    <a:gd name="connsiteY2" fmla="*/ 788432 h 812043"/>
                    <a:gd name="connsiteX3" fmla="*/ 23880 w 1632757"/>
                    <a:gd name="connsiteY3" fmla="*/ 812044 h 812043"/>
                  </a:gdLst>
                  <a:ahLst/>
                  <a:cxnLst>
                    <a:cxn ang="0">
                      <a:pos x="connsiteX0" y="connsiteY0"/>
                    </a:cxn>
                    <a:cxn ang="0">
                      <a:pos x="connsiteX1" y="connsiteY1"/>
                    </a:cxn>
                    <a:cxn ang="0">
                      <a:pos x="connsiteX2" y="connsiteY2"/>
                    </a:cxn>
                    <a:cxn ang="0">
                      <a:pos x="connsiteX3" y="connsiteY3"/>
                    </a:cxn>
                  </a:cxnLst>
                  <a:rect l="l" t="t" r="r" b="b"/>
                  <a:pathLst>
                    <a:path w="1632757" h="812043">
                      <a:moveTo>
                        <a:pt x="0" y="0"/>
                      </a:moveTo>
                      <a:lnTo>
                        <a:pt x="1632758" y="39200"/>
                      </a:lnTo>
                      <a:lnTo>
                        <a:pt x="1603807" y="788432"/>
                      </a:lnTo>
                      <a:lnTo>
                        <a:pt x="23880" y="812044"/>
                      </a:lnTo>
                    </a:path>
                  </a:pathLst>
                </a:custGeom>
                <a:solidFill>
                  <a:srgbClr val="201F30"/>
                </a:solidFill>
                <a:ln w="9220" cap="flat">
                  <a:noFill/>
                  <a:prstDash val="solid"/>
                  <a:miter/>
                </a:ln>
              </p:spPr>
              <p:txBody>
                <a:bodyPr rtlCol="0" anchor="ctr"/>
                <a:lstStyle/>
                <a:p>
                  <a:endParaRPr lang="en-IL"/>
                </a:p>
              </p:txBody>
            </p:sp>
            <p:sp>
              <p:nvSpPr>
                <p:cNvPr id="322" name="Freeform 321">
                  <a:extLst>
                    <a:ext uri="{FF2B5EF4-FFF2-40B4-BE49-F238E27FC236}">
                      <a16:creationId xmlns:a16="http://schemas.microsoft.com/office/drawing/2014/main" id="{93D75991-FF95-AC6E-E88A-95F87B02E46B}"/>
                    </a:ext>
                  </a:extLst>
                </p:cNvPr>
                <p:cNvSpPr/>
                <p:nvPr/>
              </p:nvSpPr>
              <p:spPr>
                <a:xfrm>
                  <a:off x="13681981" y="8801417"/>
                  <a:ext cx="1609032" cy="806951"/>
                </a:xfrm>
                <a:custGeom>
                  <a:avLst/>
                  <a:gdLst>
                    <a:gd name="connsiteX0" fmla="*/ 2233 w 1609032"/>
                    <a:gd name="connsiteY0" fmla="*/ 18914 h 806951"/>
                    <a:gd name="connsiteX1" fmla="*/ 1606501 w 1609032"/>
                    <a:gd name="connsiteY1" fmla="*/ 18914 h 806951"/>
                    <a:gd name="connsiteX2" fmla="*/ 2233 w 1609032"/>
                    <a:gd name="connsiteY2" fmla="*/ 18914 h 806951"/>
                    <a:gd name="connsiteX3" fmla="*/ 1606501 w 1609032"/>
                    <a:gd name="connsiteY3" fmla="*/ 18914 h 806951"/>
                    <a:gd name="connsiteX4" fmla="*/ 1606501 w 1609032"/>
                    <a:gd name="connsiteY4" fmla="*/ 18914 h 806951"/>
                    <a:gd name="connsiteX5" fmla="*/ 1606501 w 1609032"/>
                    <a:gd name="connsiteY5" fmla="*/ 793694 h 806951"/>
                    <a:gd name="connsiteX6" fmla="*/ 1606501 w 1609032"/>
                    <a:gd name="connsiteY6" fmla="*/ 18914 h 806951"/>
                    <a:gd name="connsiteX7" fmla="*/ 1606501 w 1609032"/>
                    <a:gd name="connsiteY7" fmla="*/ 793694 h 806951"/>
                    <a:gd name="connsiteX8" fmla="*/ 1606501 w 1609032"/>
                    <a:gd name="connsiteY8" fmla="*/ 793694 h 806951"/>
                    <a:gd name="connsiteX9" fmla="*/ 2233 w 1609032"/>
                    <a:gd name="connsiteY9" fmla="*/ 793694 h 806951"/>
                    <a:gd name="connsiteX10" fmla="*/ 1606501 w 1609032"/>
                    <a:gd name="connsiteY10" fmla="*/ 793694 h 806951"/>
                    <a:gd name="connsiteX11" fmla="*/ 2233 w 1609032"/>
                    <a:gd name="connsiteY11" fmla="*/ 793694 h 806951"/>
                    <a:gd name="connsiteX12" fmla="*/ 2233 w 1609032"/>
                    <a:gd name="connsiteY12" fmla="*/ 793694 h 806951"/>
                    <a:gd name="connsiteX13" fmla="*/ 2233 w 1609032"/>
                    <a:gd name="connsiteY13" fmla="*/ 18914 h 806951"/>
                    <a:gd name="connsiteX14" fmla="*/ 2233 w 1609032"/>
                    <a:gd name="connsiteY14" fmla="*/ 793694 h 806951"/>
                    <a:gd name="connsiteX15" fmla="*/ 2233 w 1609032"/>
                    <a:gd name="connsiteY15" fmla="*/ 18914 h 80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9032" h="806951">
                      <a:moveTo>
                        <a:pt x="2233" y="18914"/>
                      </a:moveTo>
                      <a:cubicBezTo>
                        <a:pt x="352313" y="14763"/>
                        <a:pt x="739459" y="-21486"/>
                        <a:pt x="1606501" y="18914"/>
                      </a:cubicBezTo>
                      <a:moveTo>
                        <a:pt x="2233" y="18914"/>
                      </a:moveTo>
                      <a:cubicBezTo>
                        <a:pt x="526478" y="25370"/>
                        <a:pt x="1025922" y="1666"/>
                        <a:pt x="1606501" y="18914"/>
                      </a:cubicBezTo>
                      <a:moveTo>
                        <a:pt x="1606501" y="18914"/>
                      </a:moveTo>
                      <a:cubicBezTo>
                        <a:pt x="1582898" y="329748"/>
                        <a:pt x="1607515" y="581737"/>
                        <a:pt x="1606501" y="793694"/>
                      </a:cubicBezTo>
                      <a:moveTo>
                        <a:pt x="1606501" y="18914"/>
                      </a:moveTo>
                      <a:cubicBezTo>
                        <a:pt x="1615905" y="185676"/>
                        <a:pt x="1595253" y="372915"/>
                        <a:pt x="1606501" y="793694"/>
                      </a:cubicBezTo>
                      <a:moveTo>
                        <a:pt x="1606501" y="793694"/>
                      </a:moveTo>
                      <a:cubicBezTo>
                        <a:pt x="957141" y="801626"/>
                        <a:pt x="333044" y="774970"/>
                        <a:pt x="2233" y="793694"/>
                      </a:cubicBezTo>
                      <a:moveTo>
                        <a:pt x="1606501" y="793694"/>
                      </a:moveTo>
                      <a:cubicBezTo>
                        <a:pt x="1147532" y="810389"/>
                        <a:pt x="710231" y="812326"/>
                        <a:pt x="2233" y="793694"/>
                      </a:cubicBezTo>
                      <a:moveTo>
                        <a:pt x="2233" y="793694"/>
                      </a:moveTo>
                      <a:cubicBezTo>
                        <a:pt x="14311" y="659122"/>
                        <a:pt x="22148" y="464505"/>
                        <a:pt x="2233" y="18914"/>
                      </a:cubicBezTo>
                      <a:moveTo>
                        <a:pt x="2233" y="793694"/>
                      </a:moveTo>
                      <a:cubicBezTo>
                        <a:pt x="-4129" y="503890"/>
                        <a:pt x="5460" y="221094"/>
                        <a:pt x="2233" y="18914"/>
                      </a:cubicBezTo>
                    </a:path>
                  </a:pathLst>
                </a:custGeom>
                <a:noFill/>
                <a:ln w="27660" cap="rnd">
                  <a:solidFill>
                    <a:srgbClr val="555080"/>
                  </a:solidFill>
                  <a:prstDash val="solid"/>
                  <a:round/>
                </a:ln>
              </p:spPr>
              <p:txBody>
                <a:bodyPr rtlCol="0" anchor="ctr"/>
                <a:lstStyle/>
                <a:p>
                  <a:endParaRPr lang="en-IL"/>
                </a:p>
              </p:txBody>
            </p:sp>
          </p:grpSp>
          <p:sp>
            <p:nvSpPr>
              <p:cNvPr id="323" name="TextBox 322">
                <a:extLst>
                  <a:ext uri="{FF2B5EF4-FFF2-40B4-BE49-F238E27FC236}">
                    <a16:creationId xmlns:a16="http://schemas.microsoft.com/office/drawing/2014/main" id="{80DE198A-0508-4959-B688-EBBD0DB09320}"/>
                  </a:ext>
                </a:extLst>
              </p:cNvPr>
              <p:cNvSpPr txBox="1"/>
              <p:nvPr/>
            </p:nvSpPr>
            <p:spPr>
              <a:xfrm>
                <a:off x="13817075" y="8809675"/>
                <a:ext cx="1348617" cy="751036"/>
              </a:xfrm>
              <a:prstGeom prst="rect">
                <a:avLst/>
              </a:prstGeom>
              <a:noFill/>
            </p:spPr>
            <p:txBody>
              <a:bodyPr wrap="none" rtlCol="0">
                <a:spAutoFit/>
              </a:bodyPr>
              <a:lstStyle/>
              <a:p>
                <a:pPr algn="ctr"/>
                <a:r>
                  <a:rPr lang="en-IL" sz="2700" b="1" dirty="0">
                    <a:ln/>
                    <a:solidFill>
                      <a:srgbClr val="F4F4F4"/>
                    </a:solidFill>
                    <a:latin typeface="Tempus Sans ITC" panose="04020404030D07020202" pitchFamily="82" charset="0"/>
                    <a:sym typeface="Arial"/>
                    <a:rtl val="0"/>
                  </a:rPr>
                  <a:t>UI</a:t>
                </a:r>
              </a:p>
              <a:p>
                <a:pPr algn="ctr"/>
                <a:r>
                  <a:rPr lang="en-IL" sz="2700" b="1" dirty="0">
                    <a:ln/>
                    <a:solidFill>
                      <a:srgbClr val="F4F4F4"/>
                    </a:solidFill>
                    <a:latin typeface="Tempus Sans ITC" panose="04020404030D07020202" pitchFamily="82" charset="0"/>
                    <a:sym typeface="Arial"/>
                    <a:rtl val="0"/>
                  </a:rPr>
                  <a:t>Manager</a:t>
                </a:r>
              </a:p>
            </p:txBody>
          </p:sp>
        </p:grpSp>
        <p:grpSp>
          <p:nvGrpSpPr>
            <p:cNvPr id="324" name="Graphic 222">
              <a:extLst>
                <a:ext uri="{FF2B5EF4-FFF2-40B4-BE49-F238E27FC236}">
                  <a16:creationId xmlns:a16="http://schemas.microsoft.com/office/drawing/2014/main" id="{010A10C0-45A8-2D7F-C294-2CAC4A9D4314}"/>
                </a:ext>
              </a:extLst>
            </p:cNvPr>
            <p:cNvGrpSpPr/>
            <p:nvPr/>
          </p:nvGrpSpPr>
          <p:grpSpPr>
            <a:xfrm>
              <a:off x="12620399" y="7601619"/>
              <a:ext cx="1875169" cy="1190948"/>
              <a:chOff x="12620399" y="7601619"/>
              <a:chExt cx="1875169" cy="1190948"/>
            </a:xfrm>
          </p:grpSpPr>
          <p:grpSp>
            <p:nvGrpSpPr>
              <p:cNvPr id="325" name="Graphic 222">
                <a:extLst>
                  <a:ext uri="{FF2B5EF4-FFF2-40B4-BE49-F238E27FC236}">
                    <a16:creationId xmlns:a16="http://schemas.microsoft.com/office/drawing/2014/main" id="{FB0D0418-C46B-090C-2F4D-77AB2E04687C}"/>
                  </a:ext>
                </a:extLst>
              </p:cNvPr>
              <p:cNvGrpSpPr/>
              <p:nvPr/>
            </p:nvGrpSpPr>
            <p:grpSpPr>
              <a:xfrm>
                <a:off x="13735385" y="7601619"/>
                <a:ext cx="760183" cy="1190948"/>
                <a:chOff x="13735385" y="7601619"/>
                <a:chExt cx="760183" cy="1190948"/>
              </a:xfrm>
              <a:noFill/>
            </p:grpSpPr>
            <p:sp>
              <p:nvSpPr>
                <p:cNvPr id="326" name="Freeform 325">
                  <a:extLst>
                    <a:ext uri="{FF2B5EF4-FFF2-40B4-BE49-F238E27FC236}">
                      <a16:creationId xmlns:a16="http://schemas.microsoft.com/office/drawing/2014/main" id="{7EDEC65F-1C16-1AE9-653B-807B921C285C}"/>
                    </a:ext>
                  </a:extLst>
                </p:cNvPr>
                <p:cNvSpPr/>
                <p:nvPr/>
              </p:nvSpPr>
              <p:spPr>
                <a:xfrm>
                  <a:off x="13735385" y="7601619"/>
                  <a:ext cx="711778" cy="1092255"/>
                </a:xfrm>
                <a:custGeom>
                  <a:avLst/>
                  <a:gdLst>
                    <a:gd name="connsiteX0" fmla="*/ 0 w 711778"/>
                    <a:gd name="connsiteY0" fmla="*/ 0 h 1092255"/>
                    <a:gd name="connsiteX1" fmla="*/ 414436 w 711778"/>
                    <a:gd name="connsiteY1" fmla="*/ 573061 h 1092255"/>
                    <a:gd name="connsiteX2" fmla="*/ 711779 w 711778"/>
                    <a:gd name="connsiteY2" fmla="*/ 1092256 h 1092255"/>
                  </a:gdLst>
                  <a:ahLst/>
                  <a:cxnLst>
                    <a:cxn ang="0">
                      <a:pos x="connsiteX0" y="connsiteY0"/>
                    </a:cxn>
                    <a:cxn ang="0">
                      <a:pos x="connsiteX1" y="connsiteY1"/>
                    </a:cxn>
                    <a:cxn ang="0">
                      <a:pos x="connsiteX2" y="connsiteY2"/>
                    </a:cxn>
                  </a:cxnLst>
                  <a:rect l="l" t="t" r="r" b="b"/>
                  <a:pathLst>
                    <a:path w="711778" h="1092255">
                      <a:moveTo>
                        <a:pt x="0" y="0"/>
                      </a:moveTo>
                      <a:cubicBezTo>
                        <a:pt x="162575" y="308252"/>
                        <a:pt x="300726" y="499272"/>
                        <a:pt x="414436" y="573061"/>
                      </a:cubicBezTo>
                      <a:cubicBezTo>
                        <a:pt x="528145" y="646849"/>
                        <a:pt x="627260" y="819911"/>
                        <a:pt x="711779" y="1092256"/>
                      </a:cubicBezTo>
                    </a:path>
                  </a:pathLst>
                </a:custGeom>
                <a:noFill/>
                <a:ln w="9220" cap="flat">
                  <a:noFill/>
                  <a:custDash>
                    <a:ds d="600000" sp="600000"/>
                  </a:custDash>
                  <a:miter/>
                </a:ln>
              </p:spPr>
              <p:txBody>
                <a:bodyPr rtlCol="0" anchor="ctr"/>
                <a:lstStyle/>
                <a:p>
                  <a:endParaRPr lang="en-IL"/>
                </a:p>
              </p:txBody>
            </p:sp>
            <p:sp>
              <p:nvSpPr>
                <p:cNvPr id="327" name="Freeform 326">
                  <a:extLst>
                    <a:ext uri="{FF2B5EF4-FFF2-40B4-BE49-F238E27FC236}">
                      <a16:creationId xmlns:a16="http://schemas.microsoft.com/office/drawing/2014/main" id="{0F1265D5-FE85-3169-D2C2-0DB23E534C65}"/>
                    </a:ext>
                  </a:extLst>
                </p:cNvPr>
                <p:cNvSpPr/>
                <p:nvPr/>
              </p:nvSpPr>
              <p:spPr>
                <a:xfrm>
                  <a:off x="14398667" y="8678840"/>
                  <a:ext cx="96901" cy="111974"/>
                </a:xfrm>
                <a:custGeom>
                  <a:avLst/>
                  <a:gdLst>
                    <a:gd name="connsiteX0" fmla="*/ 78554 w 96901"/>
                    <a:gd name="connsiteY0" fmla="*/ 111974 h 111974"/>
                    <a:gd name="connsiteX1" fmla="*/ 0 w 96901"/>
                    <a:gd name="connsiteY1" fmla="*/ 30069 h 111974"/>
                    <a:gd name="connsiteX2" fmla="*/ 96902 w 96901"/>
                    <a:gd name="connsiteY2" fmla="*/ 0 h 111974"/>
                  </a:gdLst>
                  <a:ahLst/>
                  <a:cxnLst>
                    <a:cxn ang="0">
                      <a:pos x="connsiteX0" y="connsiteY0"/>
                    </a:cxn>
                    <a:cxn ang="0">
                      <a:pos x="connsiteX1" y="connsiteY1"/>
                    </a:cxn>
                    <a:cxn ang="0">
                      <a:pos x="connsiteX2" y="connsiteY2"/>
                    </a:cxn>
                  </a:cxnLst>
                  <a:rect l="l" t="t" r="r" b="b"/>
                  <a:pathLst>
                    <a:path w="96901" h="111974">
                      <a:moveTo>
                        <a:pt x="78554" y="111974"/>
                      </a:moveTo>
                      <a:lnTo>
                        <a:pt x="0" y="30069"/>
                      </a:lnTo>
                      <a:lnTo>
                        <a:pt x="96902" y="0"/>
                      </a:lnTo>
                      <a:close/>
                    </a:path>
                  </a:pathLst>
                </a:custGeom>
                <a:noFill/>
                <a:ln w="9220" cap="flat">
                  <a:noFill/>
                  <a:prstDash val="solid"/>
                  <a:miter/>
                </a:ln>
              </p:spPr>
              <p:txBody>
                <a:bodyPr rtlCol="0" anchor="ctr"/>
                <a:lstStyle/>
                <a:p>
                  <a:endParaRPr lang="en-IL"/>
                </a:p>
              </p:txBody>
            </p:sp>
            <p:sp>
              <p:nvSpPr>
                <p:cNvPr id="328" name="Freeform 327">
                  <a:extLst>
                    <a:ext uri="{FF2B5EF4-FFF2-40B4-BE49-F238E27FC236}">
                      <a16:creationId xmlns:a16="http://schemas.microsoft.com/office/drawing/2014/main" id="{8CD1E73A-4DE5-403D-5507-9332320534A0}"/>
                    </a:ext>
                  </a:extLst>
                </p:cNvPr>
                <p:cNvSpPr/>
                <p:nvPr/>
              </p:nvSpPr>
              <p:spPr>
                <a:xfrm>
                  <a:off x="13735385" y="7601619"/>
                  <a:ext cx="711778" cy="1092255"/>
                </a:xfrm>
                <a:custGeom>
                  <a:avLst/>
                  <a:gdLst>
                    <a:gd name="connsiteX0" fmla="*/ 0 w 711778"/>
                    <a:gd name="connsiteY0" fmla="*/ 0 h 1092255"/>
                    <a:gd name="connsiteX1" fmla="*/ 414436 w 711778"/>
                    <a:gd name="connsiteY1" fmla="*/ 573061 h 1092255"/>
                    <a:gd name="connsiteX2" fmla="*/ 0 w 711778"/>
                    <a:gd name="connsiteY2" fmla="*/ 0 h 1092255"/>
                    <a:gd name="connsiteX3" fmla="*/ 414436 w 711778"/>
                    <a:gd name="connsiteY3" fmla="*/ 573061 h 1092255"/>
                    <a:gd name="connsiteX4" fmla="*/ 414436 w 711778"/>
                    <a:gd name="connsiteY4" fmla="*/ 573061 h 1092255"/>
                    <a:gd name="connsiteX5" fmla="*/ 711779 w 711778"/>
                    <a:gd name="connsiteY5" fmla="*/ 1092256 h 1092255"/>
                    <a:gd name="connsiteX6" fmla="*/ 414436 w 711778"/>
                    <a:gd name="connsiteY6" fmla="*/ 573061 h 1092255"/>
                    <a:gd name="connsiteX7" fmla="*/ 711779 w 711778"/>
                    <a:gd name="connsiteY7" fmla="*/ 1092256 h 10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1778" h="1092255">
                      <a:moveTo>
                        <a:pt x="0" y="0"/>
                      </a:moveTo>
                      <a:cubicBezTo>
                        <a:pt x="140604" y="271542"/>
                        <a:pt x="321223" y="527404"/>
                        <a:pt x="414436" y="573061"/>
                      </a:cubicBezTo>
                      <a:moveTo>
                        <a:pt x="0" y="0"/>
                      </a:moveTo>
                      <a:cubicBezTo>
                        <a:pt x="126497" y="287130"/>
                        <a:pt x="306840" y="473262"/>
                        <a:pt x="414436" y="573061"/>
                      </a:cubicBezTo>
                      <a:moveTo>
                        <a:pt x="414436" y="573061"/>
                      </a:moveTo>
                      <a:cubicBezTo>
                        <a:pt x="547664" y="665112"/>
                        <a:pt x="643643" y="808447"/>
                        <a:pt x="711779" y="1092256"/>
                      </a:cubicBezTo>
                      <a:moveTo>
                        <a:pt x="414436" y="573061"/>
                      </a:moveTo>
                      <a:cubicBezTo>
                        <a:pt x="541118" y="625358"/>
                        <a:pt x="624374" y="860744"/>
                        <a:pt x="711779" y="1092256"/>
                      </a:cubicBezTo>
                    </a:path>
                  </a:pathLst>
                </a:custGeom>
                <a:noFill/>
                <a:ln w="27660" cap="rnd">
                  <a:solidFill>
                    <a:srgbClr val="BC5062"/>
                  </a:solidFill>
                  <a:prstDash val="solid"/>
                  <a:round/>
                </a:ln>
              </p:spPr>
              <p:txBody>
                <a:bodyPr rtlCol="0" anchor="ctr"/>
                <a:lstStyle/>
                <a:p>
                  <a:endParaRPr lang="en-IL"/>
                </a:p>
              </p:txBody>
            </p:sp>
            <p:sp>
              <p:nvSpPr>
                <p:cNvPr id="329" name="Freeform 328">
                  <a:extLst>
                    <a:ext uri="{FF2B5EF4-FFF2-40B4-BE49-F238E27FC236}">
                      <a16:creationId xmlns:a16="http://schemas.microsoft.com/office/drawing/2014/main" id="{E0A4FD7E-DD82-4518-8928-04327542C994}"/>
                    </a:ext>
                  </a:extLst>
                </p:cNvPr>
                <p:cNvSpPr/>
                <p:nvPr/>
              </p:nvSpPr>
              <p:spPr>
                <a:xfrm>
                  <a:off x="14401249" y="8705958"/>
                  <a:ext cx="77447" cy="86609"/>
                </a:xfrm>
                <a:custGeom>
                  <a:avLst/>
                  <a:gdLst>
                    <a:gd name="connsiteX0" fmla="*/ 0 w 77447"/>
                    <a:gd name="connsiteY0" fmla="*/ 0 h 86609"/>
                    <a:gd name="connsiteX1" fmla="*/ 0 w 77447"/>
                    <a:gd name="connsiteY1" fmla="*/ 0 h 86609"/>
                    <a:gd name="connsiteX2" fmla="*/ 0 w 77447"/>
                    <a:gd name="connsiteY2" fmla="*/ 0 h 86609"/>
                    <a:gd name="connsiteX3" fmla="*/ 0 w 77447"/>
                    <a:gd name="connsiteY3" fmla="*/ 0 h 86609"/>
                    <a:gd name="connsiteX4" fmla="*/ 71362 w 77447"/>
                    <a:gd name="connsiteY4" fmla="*/ 86610 h 86609"/>
                    <a:gd name="connsiteX5" fmla="*/ 77447 w 77447"/>
                    <a:gd name="connsiteY5" fmla="*/ 79600 h 86609"/>
                    <a:gd name="connsiteX6" fmla="*/ 71362 w 77447"/>
                    <a:gd name="connsiteY6" fmla="*/ 86610 h 86609"/>
                    <a:gd name="connsiteX7" fmla="*/ 77447 w 77447"/>
                    <a:gd name="connsiteY7" fmla="*/ 79600 h 86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47" h="86609">
                      <a:moveTo>
                        <a:pt x="0" y="0"/>
                      </a:moveTo>
                      <a:cubicBezTo>
                        <a:pt x="0" y="0"/>
                        <a:pt x="0" y="0"/>
                        <a:pt x="0" y="0"/>
                      </a:cubicBezTo>
                      <a:moveTo>
                        <a:pt x="0" y="0"/>
                      </a:moveTo>
                      <a:cubicBezTo>
                        <a:pt x="0" y="0"/>
                        <a:pt x="0" y="0"/>
                        <a:pt x="0" y="0"/>
                      </a:cubicBezTo>
                      <a:moveTo>
                        <a:pt x="71362" y="86610"/>
                      </a:moveTo>
                      <a:cubicBezTo>
                        <a:pt x="73206" y="84027"/>
                        <a:pt x="74958" y="82090"/>
                        <a:pt x="77447" y="79600"/>
                      </a:cubicBezTo>
                      <a:moveTo>
                        <a:pt x="71362" y="86610"/>
                      </a:moveTo>
                      <a:cubicBezTo>
                        <a:pt x="73114" y="84488"/>
                        <a:pt x="76248" y="81352"/>
                        <a:pt x="77447" y="79600"/>
                      </a:cubicBezTo>
                    </a:path>
                  </a:pathLst>
                </a:custGeom>
                <a:noFill/>
                <a:ln w="13830" cap="rnd">
                  <a:solidFill>
                    <a:srgbClr val="BC5062"/>
                  </a:solidFill>
                  <a:prstDash val="solid"/>
                  <a:round/>
                </a:ln>
              </p:spPr>
              <p:txBody>
                <a:bodyPr rtlCol="0" anchor="ctr"/>
                <a:lstStyle/>
                <a:p>
                  <a:endParaRPr lang="en-IL"/>
                </a:p>
              </p:txBody>
            </p:sp>
            <p:sp>
              <p:nvSpPr>
                <p:cNvPr id="330" name="Freeform 329">
                  <a:extLst>
                    <a:ext uri="{FF2B5EF4-FFF2-40B4-BE49-F238E27FC236}">
                      <a16:creationId xmlns:a16="http://schemas.microsoft.com/office/drawing/2014/main" id="{7BC3C9BB-0A3B-42D5-297C-2764B0136E8A}"/>
                    </a:ext>
                  </a:extLst>
                </p:cNvPr>
                <p:cNvSpPr/>
                <p:nvPr/>
              </p:nvSpPr>
              <p:spPr>
                <a:xfrm>
                  <a:off x="14398667" y="8678840"/>
                  <a:ext cx="96901" cy="111974"/>
                </a:xfrm>
                <a:custGeom>
                  <a:avLst/>
                  <a:gdLst>
                    <a:gd name="connsiteX0" fmla="*/ 78554 w 96901"/>
                    <a:gd name="connsiteY0" fmla="*/ 111974 h 111974"/>
                    <a:gd name="connsiteX1" fmla="*/ 0 w 96901"/>
                    <a:gd name="connsiteY1" fmla="*/ 30069 h 111974"/>
                    <a:gd name="connsiteX2" fmla="*/ 78554 w 96901"/>
                    <a:gd name="connsiteY2" fmla="*/ 111974 h 111974"/>
                    <a:gd name="connsiteX3" fmla="*/ 0 w 96901"/>
                    <a:gd name="connsiteY3" fmla="*/ 30069 h 111974"/>
                    <a:gd name="connsiteX4" fmla="*/ 0 w 96901"/>
                    <a:gd name="connsiteY4" fmla="*/ 30069 h 111974"/>
                    <a:gd name="connsiteX5" fmla="*/ 96902 w 96901"/>
                    <a:gd name="connsiteY5" fmla="*/ 0 h 111974"/>
                    <a:gd name="connsiteX6" fmla="*/ 0 w 96901"/>
                    <a:gd name="connsiteY6" fmla="*/ 30069 h 111974"/>
                    <a:gd name="connsiteX7" fmla="*/ 96902 w 96901"/>
                    <a:gd name="connsiteY7" fmla="*/ 0 h 111974"/>
                    <a:gd name="connsiteX8" fmla="*/ 96902 w 96901"/>
                    <a:gd name="connsiteY8" fmla="*/ 0 h 111974"/>
                    <a:gd name="connsiteX9" fmla="*/ 78554 w 96901"/>
                    <a:gd name="connsiteY9" fmla="*/ 111974 h 111974"/>
                    <a:gd name="connsiteX10" fmla="*/ 96902 w 96901"/>
                    <a:gd name="connsiteY10" fmla="*/ 0 h 111974"/>
                    <a:gd name="connsiteX11" fmla="*/ 78554 w 96901"/>
                    <a:gd name="connsiteY11" fmla="*/ 111974 h 11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901" h="111974">
                      <a:moveTo>
                        <a:pt x="78554" y="111974"/>
                      </a:moveTo>
                      <a:cubicBezTo>
                        <a:pt x="78646" y="73881"/>
                        <a:pt x="31071" y="76740"/>
                        <a:pt x="0" y="30069"/>
                      </a:cubicBezTo>
                      <a:moveTo>
                        <a:pt x="78554" y="111974"/>
                      </a:moveTo>
                      <a:cubicBezTo>
                        <a:pt x="63986" y="89653"/>
                        <a:pt x="43610" y="67886"/>
                        <a:pt x="0" y="30069"/>
                      </a:cubicBezTo>
                      <a:moveTo>
                        <a:pt x="0" y="30069"/>
                      </a:moveTo>
                      <a:cubicBezTo>
                        <a:pt x="39277" y="12175"/>
                        <a:pt x="37064" y="18355"/>
                        <a:pt x="96902" y="0"/>
                      </a:cubicBezTo>
                      <a:moveTo>
                        <a:pt x="0" y="30069"/>
                      </a:moveTo>
                      <a:cubicBezTo>
                        <a:pt x="33468" y="19462"/>
                        <a:pt x="73114" y="8301"/>
                        <a:pt x="96902" y="0"/>
                      </a:cubicBezTo>
                      <a:moveTo>
                        <a:pt x="96902" y="0"/>
                      </a:moveTo>
                      <a:cubicBezTo>
                        <a:pt x="71731" y="38186"/>
                        <a:pt x="99944" y="75449"/>
                        <a:pt x="78554" y="111974"/>
                      </a:cubicBezTo>
                      <a:moveTo>
                        <a:pt x="96902" y="0"/>
                      </a:moveTo>
                      <a:cubicBezTo>
                        <a:pt x="88880" y="36618"/>
                        <a:pt x="79568" y="66318"/>
                        <a:pt x="78554" y="111974"/>
                      </a:cubicBezTo>
                    </a:path>
                  </a:pathLst>
                </a:custGeom>
                <a:noFill/>
                <a:ln w="27660" cap="rnd">
                  <a:solidFill>
                    <a:srgbClr val="BC5062"/>
                  </a:solidFill>
                  <a:prstDash val="solid"/>
                  <a:round/>
                </a:ln>
              </p:spPr>
              <p:txBody>
                <a:bodyPr rtlCol="0" anchor="ctr"/>
                <a:lstStyle/>
                <a:p>
                  <a:endParaRPr lang="en-IL"/>
                </a:p>
              </p:txBody>
            </p:sp>
          </p:grpSp>
          <p:sp>
            <p:nvSpPr>
              <p:cNvPr id="331" name="TextBox 330">
                <a:extLst>
                  <a:ext uri="{FF2B5EF4-FFF2-40B4-BE49-F238E27FC236}">
                    <a16:creationId xmlns:a16="http://schemas.microsoft.com/office/drawing/2014/main" id="{FF9723A6-6E38-80F8-6046-9173A8202ED6}"/>
                  </a:ext>
                </a:extLst>
              </p:cNvPr>
              <p:cNvSpPr txBox="1"/>
              <p:nvPr/>
            </p:nvSpPr>
            <p:spPr>
              <a:xfrm>
                <a:off x="12620399" y="7706945"/>
                <a:ext cx="1469939" cy="333075"/>
              </a:xfrm>
              <a:prstGeom prst="rect">
                <a:avLst/>
              </a:prstGeom>
              <a:noFill/>
            </p:spPr>
            <p:txBody>
              <a:bodyPr wrap="none" rtlCol="0">
                <a:spAutoFit/>
              </a:bodyPr>
              <a:lstStyle/>
              <a:p>
                <a:r>
                  <a:rPr lang="en-IL" sz="2000" dirty="0">
                    <a:ln/>
                    <a:solidFill>
                      <a:srgbClr val="F4F4F4"/>
                    </a:solidFill>
                    <a:latin typeface="Comic Sans MS"/>
                    <a:sym typeface="Arial"/>
                    <a:rtl val="0"/>
                  </a:rPr>
                  <a:t>Raises Event</a:t>
                </a:r>
              </a:p>
            </p:txBody>
          </p:sp>
        </p:grpSp>
        <p:grpSp>
          <p:nvGrpSpPr>
            <p:cNvPr id="332" name="Graphic 222">
              <a:extLst>
                <a:ext uri="{FF2B5EF4-FFF2-40B4-BE49-F238E27FC236}">
                  <a16:creationId xmlns:a16="http://schemas.microsoft.com/office/drawing/2014/main" id="{98AE6344-05C3-0F51-6D39-C7D34489034D}"/>
                </a:ext>
              </a:extLst>
            </p:cNvPr>
            <p:cNvGrpSpPr/>
            <p:nvPr/>
          </p:nvGrpSpPr>
          <p:grpSpPr>
            <a:xfrm>
              <a:off x="12726436" y="5818056"/>
              <a:ext cx="1024881" cy="1157282"/>
              <a:chOff x="12726436" y="5818056"/>
              <a:chExt cx="1024881" cy="1157282"/>
            </a:xfrm>
          </p:grpSpPr>
          <p:grpSp>
            <p:nvGrpSpPr>
              <p:cNvPr id="333" name="Graphic 222">
                <a:extLst>
                  <a:ext uri="{FF2B5EF4-FFF2-40B4-BE49-F238E27FC236}">
                    <a16:creationId xmlns:a16="http://schemas.microsoft.com/office/drawing/2014/main" id="{37BEE362-8BC2-E91E-CF7F-232C89EFC064}"/>
                  </a:ext>
                </a:extLst>
              </p:cNvPr>
              <p:cNvGrpSpPr/>
              <p:nvPr/>
            </p:nvGrpSpPr>
            <p:grpSpPr>
              <a:xfrm>
                <a:off x="13144217" y="5818056"/>
                <a:ext cx="176270" cy="1157282"/>
                <a:chOff x="13144217" y="5818056"/>
                <a:chExt cx="176270" cy="1157282"/>
              </a:xfrm>
              <a:noFill/>
            </p:grpSpPr>
            <p:sp>
              <p:nvSpPr>
                <p:cNvPr id="334" name="Freeform 333">
                  <a:extLst>
                    <a:ext uri="{FF2B5EF4-FFF2-40B4-BE49-F238E27FC236}">
                      <a16:creationId xmlns:a16="http://schemas.microsoft.com/office/drawing/2014/main" id="{561B6C6C-5787-FC87-1D03-CA661CFB06A9}"/>
                    </a:ext>
                  </a:extLst>
                </p:cNvPr>
                <p:cNvSpPr/>
                <p:nvPr/>
              </p:nvSpPr>
              <p:spPr>
                <a:xfrm>
                  <a:off x="13147946" y="5818056"/>
                  <a:ext cx="131004" cy="1057298"/>
                </a:xfrm>
                <a:custGeom>
                  <a:avLst/>
                  <a:gdLst>
                    <a:gd name="connsiteX0" fmla="*/ 121371 w 131004"/>
                    <a:gd name="connsiteY0" fmla="*/ 0 h 1057298"/>
                    <a:gd name="connsiteX1" fmla="*/ 43002 w 131004"/>
                    <a:gd name="connsiteY1" fmla="*/ 553415 h 1057298"/>
                    <a:gd name="connsiteX2" fmla="*/ 122570 w 131004"/>
                    <a:gd name="connsiteY2" fmla="*/ 1057299 h 1057298"/>
                  </a:gdLst>
                  <a:ahLst/>
                  <a:cxnLst>
                    <a:cxn ang="0">
                      <a:pos x="connsiteX0" y="connsiteY0"/>
                    </a:cxn>
                    <a:cxn ang="0">
                      <a:pos x="connsiteX1" y="connsiteY1"/>
                    </a:cxn>
                    <a:cxn ang="0">
                      <a:pos x="connsiteX2" y="connsiteY2"/>
                    </a:cxn>
                  </a:cxnLst>
                  <a:rect l="l" t="t" r="r" b="b"/>
                  <a:pathLst>
                    <a:path w="131004" h="1057298">
                      <a:moveTo>
                        <a:pt x="121371" y="0"/>
                      </a:moveTo>
                      <a:cubicBezTo>
                        <a:pt x="-7708" y="169096"/>
                        <a:pt x="-33828" y="353567"/>
                        <a:pt x="43002" y="553415"/>
                      </a:cubicBezTo>
                      <a:cubicBezTo>
                        <a:pt x="119832" y="753262"/>
                        <a:pt x="146357" y="921223"/>
                        <a:pt x="122570" y="1057299"/>
                      </a:cubicBezTo>
                    </a:path>
                  </a:pathLst>
                </a:custGeom>
                <a:noFill/>
                <a:ln w="9220" cap="flat">
                  <a:noFill/>
                  <a:prstDash val="solid"/>
                  <a:miter/>
                </a:ln>
              </p:spPr>
              <p:txBody>
                <a:bodyPr rtlCol="0" anchor="ctr"/>
                <a:lstStyle/>
                <a:p>
                  <a:endParaRPr lang="en-IL"/>
                </a:p>
              </p:txBody>
            </p:sp>
            <p:sp>
              <p:nvSpPr>
                <p:cNvPr id="335" name="Freeform 334">
                  <a:extLst>
                    <a:ext uri="{FF2B5EF4-FFF2-40B4-BE49-F238E27FC236}">
                      <a16:creationId xmlns:a16="http://schemas.microsoft.com/office/drawing/2014/main" id="{948D25B2-9D37-D401-48FE-EFF8969E088C}"/>
                    </a:ext>
                  </a:extLst>
                </p:cNvPr>
                <p:cNvSpPr/>
                <p:nvPr/>
              </p:nvSpPr>
              <p:spPr>
                <a:xfrm>
                  <a:off x="13220544" y="6866592"/>
                  <a:ext cx="99943" cy="108746"/>
                </a:xfrm>
                <a:custGeom>
                  <a:avLst/>
                  <a:gdLst>
                    <a:gd name="connsiteX0" fmla="*/ 32546 w 99943"/>
                    <a:gd name="connsiteY0" fmla="*/ 108746 h 108746"/>
                    <a:gd name="connsiteX1" fmla="*/ 0 w 99943"/>
                    <a:gd name="connsiteY1" fmla="*/ 0 h 108746"/>
                    <a:gd name="connsiteX2" fmla="*/ 99944 w 99943"/>
                    <a:gd name="connsiteY2" fmla="*/ 17525 h 108746"/>
                  </a:gdLst>
                  <a:ahLst/>
                  <a:cxnLst>
                    <a:cxn ang="0">
                      <a:pos x="connsiteX0" y="connsiteY0"/>
                    </a:cxn>
                    <a:cxn ang="0">
                      <a:pos x="connsiteX1" y="connsiteY1"/>
                    </a:cxn>
                    <a:cxn ang="0">
                      <a:pos x="connsiteX2" y="connsiteY2"/>
                    </a:cxn>
                  </a:cxnLst>
                  <a:rect l="l" t="t" r="r" b="b"/>
                  <a:pathLst>
                    <a:path w="99943" h="108746">
                      <a:moveTo>
                        <a:pt x="32546" y="108746"/>
                      </a:moveTo>
                      <a:lnTo>
                        <a:pt x="0" y="0"/>
                      </a:lnTo>
                      <a:lnTo>
                        <a:pt x="99944" y="17525"/>
                      </a:lnTo>
                      <a:close/>
                    </a:path>
                  </a:pathLst>
                </a:custGeom>
                <a:noFill/>
                <a:ln w="9220" cap="flat">
                  <a:noFill/>
                  <a:prstDash val="solid"/>
                  <a:miter/>
                </a:ln>
              </p:spPr>
              <p:txBody>
                <a:bodyPr rtlCol="0" anchor="ctr"/>
                <a:lstStyle/>
                <a:p>
                  <a:endParaRPr lang="en-IL"/>
                </a:p>
              </p:txBody>
            </p:sp>
            <p:sp>
              <p:nvSpPr>
                <p:cNvPr id="336" name="Freeform 335">
                  <a:extLst>
                    <a:ext uri="{FF2B5EF4-FFF2-40B4-BE49-F238E27FC236}">
                      <a16:creationId xmlns:a16="http://schemas.microsoft.com/office/drawing/2014/main" id="{5B548A90-0366-0618-5A60-4A90CA74EC3F}"/>
                    </a:ext>
                  </a:extLst>
                </p:cNvPr>
                <p:cNvSpPr/>
                <p:nvPr/>
              </p:nvSpPr>
              <p:spPr>
                <a:xfrm>
                  <a:off x="13144217" y="5818056"/>
                  <a:ext cx="136925" cy="1057298"/>
                </a:xfrm>
                <a:custGeom>
                  <a:avLst/>
                  <a:gdLst>
                    <a:gd name="connsiteX0" fmla="*/ 125100 w 136925"/>
                    <a:gd name="connsiteY0" fmla="*/ 0 h 1057298"/>
                    <a:gd name="connsiteX1" fmla="*/ 46731 w 136925"/>
                    <a:gd name="connsiteY1" fmla="*/ 553415 h 1057298"/>
                    <a:gd name="connsiteX2" fmla="*/ 125100 w 136925"/>
                    <a:gd name="connsiteY2" fmla="*/ 0 h 1057298"/>
                    <a:gd name="connsiteX3" fmla="*/ 46731 w 136925"/>
                    <a:gd name="connsiteY3" fmla="*/ 553415 h 1057298"/>
                    <a:gd name="connsiteX4" fmla="*/ 46731 w 136925"/>
                    <a:gd name="connsiteY4" fmla="*/ 553415 h 1057298"/>
                    <a:gd name="connsiteX5" fmla="*/ 126299 w 136925"/>
                    <a:gd name="connsiteY5" fmla="*/ 1057299 h 1057298"/>
                    <a:gd name="connsiteX6" fmla="*/ 46731 w 136925"/>
                    <a:gd name="connsiteY6" fmla="*/ 553415 h 1057298"/>
                    <a:gd name="connsiteX7" fmla="*/ 126299 w 136925"/>
                    <a:gd name="connsiteY7" fmla="*/ 1057299 h 1057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925" h="1057298">
                      <a:moveTo>
                        <a:pt x="125100" y="0"/>
                      </a:moveTo>
                      <a:cubicBezTo>
                        <a:pt x="-25922" y="193603"/>
                        <a:pt x="-24539" y="350127"/>
                        <a:pt x="46731" y="553415"/>
                      </a:cubicBezTo>
                      <a:moveTo>
                        <a:pt x="125100" y="0"/>
                      </a:moveTo>
                      <a:cubicBezTo>
                        <a:pt x="3858" y="161505"/>
                        <a:pt x="11511" y="351326"/>
                        <a:pt x="46731" y="553415"/>
                      </a:cubicBezTo>
                      <a:moveTo>
                        <a:pt x="46731" y="553415"/>
                      </a:moveTo>
                      <a:cubicBezTo>
                        <a:pt x="133122" y="727002"/>
                        <a:pt x="152023" y="894041"/>
                        <a:pt x="126299" y="1057299"/>
                      </a:cubicBezTo>
                      <a:moveTo>
                        <a:pt x="46731" y="553415"/>
                      </a:moveTo>
                      <a:cubicBezTo>
                        <a:pt x="155895" y="780038"/>
                        <a:pt x="117356" y="939606"/>
                        <a:pt x="126299" y="1057299"/>
                      </a:cubicBezTo>
                    </a:path>
                  </a:pathLst>
                </a:custGeom>
                <a:noFill/>
                <a:ln w="27660" cap="rnd">
                  <a:solidFill>
                    <a:srgbClr val="BC5062"/>
                  </a:solidFill>
                  <a:prstDash val="solid"/>
                  <a:round/>
                </a:ln>
              </p:spPr>
              <p:txBody>
                <a:bodyPr rtlCol="0" anchor="ctr"/>
                <a:lstStyle/>
                <a:p>
                  <a:endParaRPr lang="en-IL"/>
                </a:p>
              </p:txBody>
            </p:sp>
            <p:sp>
              <p:nvSpPr>
                <p:cNvPr id="337" name="Freeform 336">
                  <a:extLst>
                    <a:ext uri="{FF2B5EF4-FFF2-40B4-BE49-F238E27FC236}">
                      <a16:creationId xmlns:a16="http://schemas.microsoft.com/office/drawing/2014/main" id="{B5D949C4-FAF8-AF34-DAE0-309CDB8EC6FB}"/>
                    </a:ext>
                  </a:extLst>
                </p:cNvPr>
                <p:cNvSpPr/>
                <p:nvPr/>
              </p:nvSpPr>
              <p:spPr>
                <a:xfrm>
                  <a:off x="13217594" y="6870005"/>
                  <a:ext cx="9219" cy="9223"/>
                </a:xfrm>
                <a:custGeom>
                  <a:avLst/>
                  <a:gdLst>
                    <a:gd name="connsiteX0" fmla="*/ 0 w 9219"/>
                    <a:gd name="connsiteY0" fmla="*/ 0 h 9223"/>
                    <a:gd name="connsiteX1" fmla="*/ 0 w 9219"/>
                    <a:gd name="connsiteY1" fmla="*/ 0 h 9223"/>
                    <a:gd name="connsiteX2" fmla="*/ 0 w 9219"/>
                    <a:gd name="connsiteY2" fmla="*/ 0 h 9223"/>
                    <a:gd name="connsiteX3" fmla="*/ 0 w 9219"/>
                    <a:gd name="connsiteY3" fmla="*/ 0 h 9223"/>
                  </a:gdLst>
                  <a:ahLst/>
                  <a:cxnLst>
                    <a:cxn ang="0">
                      <a:pos x="connsiteX0" y="connsiteY0"/>
                    </a:cxn>
                    <a:cxn ang="0">
                      <a:pos x="connsiteX1" y="connsiteY1"/>
                    </a:cxn>
                    <a:cxn ang="0">
                      <a:pos x="connsiteX2" y="connsiteY2"/>
                    </a:cxn>
                    <a:cxn ang="0">
                      <a:pos x="connsiteX3" y="connsiteY3"/>
                    </a:cxn>
                  </a:cxnLst>
                  <a:rect l="l" t="t" r="r" b="b"/>
                  <a:pathLst>
                    <a:path w="9219" h="9223">
                      <a:moveTo>
                        <a:pt x="0" y="0"/>
                      </a:moveTo>
                      <a:cubicBezTo>
                        <a:pt x="0" y="0"/>
                        <a:pt x="0" y="0"/>
                        <a:pt x="0" y="0"/>
                      </a:cubicBezTo>
                      <a:moveTo>
                        <a:pt x="0" y="0"/>
                      </a:moveTo>
                      <a:cubicBezTo>
                        <a:pt x="0" y="0"/>
                        <a:pt x="0" y="0"/>
                        <a:pt x="0" y="0"/>
                      </a:cubicBezTo>
                    </a:path>
                  </a:pathLst>
                </a:custGeom>
                <a:noFill/>
                <a:ln w="13830" cap="rnd">
                  <a:solidFill>
                    <a:srgbClr val="BC5062"/>
                  </a:solidFill>
                  <a:prstDash val="solid"/>
                  <a:round/>
                </a:ln>
              </p:spPr>
              <p:txBody>
                <a:bodyPr rtlCol="0" anchor="ctr"/>
                <a:lstStyle/>
                <a:p>
                  <a:endParaRPr lang="en-IL"/>
                </a:p>
              </p:txBody>
            </p:sp>
            <p:sp>
              <p:nvSpPr>
                <p:cNvPr id="338" name="Freeform 337">
                  <a:extLst>
                    <a:ext uri="{FF2B5EF4-FFF2-40B4-BE49-F238E27FC236}">
                      <a16:creationId xmlns:a16="http://schemas.microsoft.com/office/drawing/2014/main" id="{3F4B8FAA-C694-9FCF-13F1-6AB26DE78B23}"/>
                    </a:ext>
                  </a:extLst>
                </p:cNvPr>
                <p:cNvSpPr/>
                <p:nvPr/>
              </p:nvSpPr>
              <p:spPr>
                <a:xfrm>
                  <a:off x="13220544" y="6861174"/>
                  <a:ext cx="99943" cy="114164"/>
                </a:xfrm>
                <a:custGeom>
                  <a:avLst/>
                  <a:gdLst>
                    <a:gd name="connsiteX0" fmla="*/ 32546 w 99943"/>
                    <a:gd name="connsiteY0" fmla="*/ 114164 h 114164"/>
                    <a:gd name="connsiteX1" fmla="*/ 0 w 99943"/>
                    <a:gd name="connsiteY1" fmla="*/ 5418 h 114164"/>
                    <a:gd name="connsiteX2" fmla="*/ 32546 w 99943"/>
                    <a:gd name="connsiteY2" fmla="*/ 114164 h 114164"/>
                    <a:gd name="connsiteX3" fmla="*/ 0 w 99943"/>
                    <a:gd name="connsiteY3" fmla="*/ 5418 h 114164"/>
                    <a:gd name="connsiteX4" fmla="*/ 0 w 99943"/>
                    <a:gd name="connsiteY4" fmla="*/ 5418 h 114164"/>
                    <a:gd name="connsiteX5" fmla="*/ 99944 w 99943"/>
                    <a:gd name="connsiteY5" fmla="*/ 22943 h 114164"/>
                    <a:gd name="connsiteX6" fmla="*/ 0 w 99943"/>
                    <a:gd name="connsiteY6" fmla="*/ 5418 h 114164"/>
                    <a:gd name="connsiteX7" fmla="*/ 99944 w 99943"/>
                    <a:gd name="connsiteY7" fmla="*/ 22943 h 114164"/>
                    <a:gd name="connsiteX8" fmla="*/ 99944 w 99943"/>
                    <a:gd name="connsiteY8" fmla="*/ 22943 h 114164"/>
                    <a:gd name="connsiteX9" fmla="*/ 32546 w 99943"/>
                    <a:gd name="connsiteY9" fmla="*/ 114164 h 114164"/>
                    <a:gd name="connsiteX10" fmla="*/ 99944 w 99943"/>
                    <a:gd name="connsiteY10" fmla="*/ 22943 h 114164"/>
                    <a:gd name="connsiteX11" fmla="*/ 32546 w 99943"/>
                    <a:gd name="connsiteY11" fmla="*/ 114164 h 11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943" h="114164">
                      <a:moveTo>
                        <a:pt x="32546" y="114164"/>
                      </a:moveTo>
                      <a:cubicBezTo>
                        <a:pt x="21114" y="92305"/>
                        <a:pt x="11433" y="84280"/>
                        <a:pt x="0" y="5418"/>
                      </a:cubicBezTo>
                      <a:moveTo>
                        <a:pt x="32546" y="114164"/>
                      </a:moveTo>
                      <a:cubicBezTo>
                        <a:pt x="22958" y="73304"/>
                        <a:pt x="21483" y="56794"/>
                        <a:pt x="0" y="5418"/>
                      </a:cubicBezTo>
                      <a:moveTo>
                        <a:pt x="0" y="5418"/>
                      </a:moveTo>
                      <a:cubicBezTo>
                        <a:pt x="41490" y="-5465"/>
                        <a:pt x="56149" y="-116"/>
                        <a:pt x="99944" y="22943"/>
                      </a:cubicBezTo>
                      <a:moveTo>
                        <a:pt x="0" y="5418"/>
                      </a:moveTo>
                      <a:cubicBezTo>
                        <a:pt x="35220" y="18424"/>
                        <a:pt x="82887" y="28477"/>
                        <a:pt x="99944" y="22943"/>
                      </a:cubicBezTo>
                      <a:moveTo>
                        <a:pt x="99944" y="22943"/>
                      </a:moveTo>
                      <a:cubicBezTo>
                        <a:pt x="70164" y="36687"/>
                        <a:pt x="34483" y="86494"/>
                        <a:pt x="32546" y="114164"/>
                      </a:cubicBezTo>
                      <a:moveTo>
                        <a:pt x="99944" y="22943"/>
                      </a:moveTo>
                      <a:cubicBezTo>
                        <a:pt x="74313" y="42313"/>
                        <a:pt x="76433" y="60299"/>
                        <a:pt x="32546" y="114164"/>
                      </a:cubicBezTo>
                    </a:path>
                  </a:pathLst>
                </a:custGeom>
                <a:noFill/>
                <a:ln w="27660" cap="rnd">
                  <a:solidFill>
                    <a:srgbClr val="BC5062"/>
                  </a:solidFill>
                  <a:prstDash val="solid"/>
                  <a:round/>
                </a:ln>
              </p:spPr>
              <p:txBody>
                <a:bodyPr rtlCol="0" anchor="ctr"/>
                <a:lstStyle/>
                <a:p>
                  <a:endParaRPr lang="en-IL"/>
                </a:p>
              </p:txBody>
            </p:sp>
          </p:grpSp>
          <p:sp>
            <p:nvSpPr>
              <p:cNvPr id="339" name="TextBox 338">
                <a:extLst>
                  <a:ext uri="{FF2B5EF4-FFF2-40B4-BE49-F238E27FC236}">
                    <a16:creationId xmlns:a16="http://schemas.microsoft.com/office/drawing/2014/main" id="{E8CE15EE-9755-C77D-E036-4F043872FF45}"/>
                  </a:ext>
                </a:extLst>
              </p:cNvPr>
              <p:cNvSpPr txBox="1"/>
              <p:nvPr/>
            </p:nvSpPr>
            <p:spPr>
              <a:xfrm>
                <a:off x="12726436" y="6026939"/>
                <a:ext cx="1024881" cy="333075"/>
              </a:xfrm>
              <a:prstGeom prst="rect">
                <a:avLst/>
              </a:prstGeom>
              <a:noFill/>
            </p:spPr>
            <p:txBody>
              <a:bodyPr wrap="none" rtlCol="0">
                <a:spAutoFit/>
              </a:bodyPr>
              <a:lstStyle/>
              <a:p>
                <a:r>
                  <a:rPr lang="en-IL" sz="2000" dirty="0">
                    <a:ln/>
                    <a:solidFill>
                      <a:srgbClr val="F4F4F4"/>
                    </a:solidFill>
                    <a:latin typeface="Comic Sans MS"/>
                    <a:sym typeface="Arial"/>
                    <a:rtl val="0"/>
                  </a:rPr>
                  <a:t>Notifies</a:t>
                </a:r>
              </a:p>
            </p:txBody>
          </p:sp>
        </p:grpSp>
      </p:grpSp>
      <p:pic>
        <p:nvPicPr>
          <p:cNvPr id="341" name="Picture 340" descr="A yellow circle with black center&#10;&#10;AI-generated content may be incorrect.">
            <a:extLst>
              <a:ext uri="{FF2B5EF4-FFF2-40B4-BE49-F238E27FC236}">
                <a16:creationId xmlns:a16="http://schemas.microsoft.com/office/drawing/2014/main" id="{AC30646B-5455-0176-C269-6FC101F4B7F3}"/>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57200" y="5040632"/>
            <a:ext cx="347531" cy="331468"/>
          </a:xfrm>
          <a:prstGeom prst="rect">
            <a:avLst/>
          </a:prstGeom>
        </p:spPr>
      </p:pic>
      <p:pic>
        <p:nvPicPr>
          <p:cNvPr id="342" name="Picture 341" descr="A yellow circle with black center&#10;&#10;AI-generated content may be incorrect.">
            <a:extLst>
              <a:ext uri="{FF2B5EF4-FFF2-40B4-BE49-F238E27FC236}">
                <a16:creationId xmlns:a16="http://schemas.microsoft.com/office/drawing/2014/main" id="{28E1B060-7074-3C7A-0ED7-A9B864EBF20C}"/>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57201" y="5753100"/>
            <a:ext cx="347531" cy="331468"/>
          </a:xfrm>
          <a:prstGeom prst="rect">
            <a:avLst/>
          </a:prstGeom>
        </p:spPr>
      </p:pic>
      <p:pic>
        <p:nvPicPr>
          <p:cNvPr id="343" name="Picture 342" descr="A yellow circle with black center&#10;&#10;AI-generated content may be incorrect.">
            <a:extLst>
              <a:ext uri="{FF2B5EF4-FFF2-40B4-BE49-F238E27FC236}">
                <a16:creationId xmlns:a16="http://schemas.microsoft.com/office/drawing/2014/main" id="{0DF0D420-7320-B329-469B-B7C2114826A4}"/>
              </a:ext>
            </a:extLst>
          </p:cNvPr>
          <p:cNvPicPr>
            <a:picLocks noChangeAspect="1"/>
          </p:cNvPicPr>
          <p:nvPr/>
        </p:nvPicPr>
        <p:blipFill>
          <a:blip r:embed="rId7">
            <a:extLst>
              <a:ext uri="{28A0092B-C50C-407E-A947-70E740481C1C}">
                <a14:useLocalDpi xmlns:a14="http://schemas.microsoft.com/office/drawing/2010/main" val="0"/>
              </a:ext>
            </a:extLst>
          </a:blip>
          <a:srcRect l="19231" t="31197" r="34615" b="24783"/>
          <a:stretch>
            <a:fillRect/>
          </a:stretch>
        </p:blipFill>
        <p:spPr>
          <a:xfrm>
            <a:off x="457202" y="6488432"/>
            <a:ext cx="347531" cy="331468"/>
          </a:xfrm>
          <a:prstGeom prst="rect">
            <a:avLst/>
          </a:prstGeom>
        </p:spPr>
      </p:pic>
    </p:spTree>
    <p:extLst>
      <p:ext uri="{BB962C8B-B14F-4D97-AF65-F5344CB8AC3E}">
        <p14:creationId xmlns:p14="http://schemas.microsoft.com/office/powerpoint/2010/main" val="14252152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8874</TotalTime>
  <Words>1425</Words>
  <Application>Microsoft Macintosh PowerPoint</Application>
  <PresentationFormat>Custom</PresentationFormat>
  <Paragraphs>185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Indi Kazka</vt:lpstr>
      <vt:lpstr>Calibri</vt:lpstr>
      <vt:lpstr>League Gothic</vt:lpstr>
      <vt:lpstr>Tempus Sans ITC</vt:lpstr>
      <vt:lpstr>Aptos</vt:lpstr>
      <vt:lpstr>Arial</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dc:creator>Anastasia Rice</dc:creator>
  <cp:lastModifiedBy>Or Bar califa</cp:lastModifiedBy>
  <cp:revision>442</cp:revision>
  <dcterms:created xsi:type="dcterms:W3CDTF">2006-08-16T00:00:00Z</dcterms:created>
  <dcterms:modified xsi:type="dcterms:W3CDTF">2025-06-09T19:05:24Z</dcterms:modified>
  <dc:identifier>DAGnZ0M5Nl0</dc:identifier>
</cp:coreProperties>
</file>